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79" r:id="rId1"/>
    <p:sldMasterId id="2147483698" r:id="rId2"/>
  </p:sldMasterIdLst>
  <p:notesMasterIdLst>
    <p:notesMasterId r:id="rId44"/>
  </p:notesMasterIdLst>
  <p:handoutMasterIdLst>
    <p:handoutMasterId r:id="rId45"/>
  </p:handoutMasterIdLst>
  <p:sldIdLst>
    <p:sldId id="324" r:id="rId3"/>
    <p:sldId id="561" r:id="rId4"/>
    <p:sldId id="298" r:id="rId5"/>
    <p:sldId id="332" r:id="rId6"/>
    <p:sldId id="328" r:id="rId7"/>
    <p:sldId id="340" r:id="rId8"/>
    <p:sldId id="347" r:id="rId9"/>
    <p:sldId id="329" r:id="rId10"/>
    <p:sldId id="337" r:id="rId11"/>
    <p:sldId id="338" r:id="rId12"/>
    <p:sldId id="339" r:id="rId13"/>
    <p:sldId id="348" r:id="rId14"/>
    <p:sldId id="345" r:id="rId15"/>
    <p:sldId id="346" r:id="rId16"/>
    <p:sldId id="331" r:id="rId17"/>
    <p:sldId id="341" r:id="rId18"/>
    <p:sldId id="342" r:id="rId19"/>
    <p:sldId id="343" r:id="rId20"/>
    <p:sldId id="344" r:id="rId21"/>
    <p:sldId id="335" r:id="rId22"/>
    <p:sldId id="560" r:id="rId23"/>
    <p:sldId id="360" r:id="rId24"/>
    <p:sldId id="362" r:id="rId25"/>
    <p:sldId id="289" r:id="rId26"/>
    <p:sldId id="359" r:id="rId27"/>
    <p:sldId id="330" r:id="rId28"/>
    <p:sldId id="334" r:id="rId29"/>
    <p:sldId id="357" r:id="rId30"/>
    <p:sldId id="361" r:id="rId31"/>
    <p:sldId id="350" r:id="rId32"/>
    <p:sldId id="349" r:id="rId33"/>
    <p:sldId id="351" r:id="rId34"/>
    <p:sldId id="352" r:id="rId35"/>
    <p:sldId id="353" r:id="rId36"/>
    <p:sldId id="354" r:id="rId37"/>
    <p:sldId id="355" r:id="rId38"/>
    <p:sldId id="356" r:id="rId39"/>
    <p:sldId id="333" r:id="rId40"/>
    <p:sldId id="327" r:id="rId41"/>
    <p:sldId id="321" r:id="rId42"/>
    <p:sldId id="325" r:id="rId43"/>
  </p:sldIdLst>
  <p:sldSz cx="10058400" cy="7772400"/>
  <p:notesSz cx="7315200" cy="9601200"/>
  <p:embeddedFontLst>
    <p:embeddedFont>
      <p:font typeface="Calibri" panose="020F0502020204030204" pitchFamily="34" charset="0"/>
      <p:regular r:id="rId46"/>
      <p:bold r:id="rId47"/>
      <p:italic r:id="rId48"/>
      <p:boldItalic r:id="rId49"/>
    </p:embeddedFont>
    <p:embeddedFont>
      <p:font typeface="Trebuchet MS" panose="020B0703020202090204" pitchFamily="34" charset="0"/>
      <p:regular r:id="rId50"/>
      <p:bold r:id="rId51"/>
      <p:italic r:id="rId52"/>
      <p:boldItalic r:id="rId53"/>
    </p:embeddedFont>
    <p:embeddedFont>
      <p:font typeface="Verdana" panose="020B0604030504040204" pitchFamily="34" charset="0"/>
      <p:regular r:id="rId54"/>
      <p:bold r:id="rId55"/>
      <p:italic r:id="rId56"/>
      <p:boldItalic r:id="rId57"/>
    </p:embeddedFont>
    <p:embeddedFont>
      <p:font typeface="Wingdings 3" pitchFamily="2" charset="2"/>
      <p:regular r:id="rId58"/>
    </p:embeddedFont>
  </p:embeddedFont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81FAB0-13EE-4DAB-96EF-4AABB68FA6EC}">
          <p14:sldIdLst>
            <p14:sldId id="324"/>
            <p14:sldId id="561"/>
            <p14:sldId id="298"/>
            <p14:sldId id="332"/>
            <p14:sldId id="328"/>
            <p14:sldId id="340"/>
            <p14:sldId id="347"/>
            <p14:sldId id="329"/>
            <p14:sldId id="337"/>
            <p14:sldId id="338"/>
            <p14:sldId id="339"/>
            <p14:sldId id="348"/>
            <p14:sldId id="345"/>
            <p14:sldId id="346"/>
            <p14:sldId id="331"/>
            <p14:sldId id="341"/>
            <p14:sldId id="342"/>
            <p14:sldId id="343"/>
            <p14:sldId id="344"/>
            <p14:sldId id="335"/>
            <p14:sldId id="560"/>
            <p14:sldId id="360"/>
            <p14:sldId id="362"/>
            <p14:sldId id="289"/>
            <p14:sldId id="359"/>
            <p14:sldId id="330"/>
            <p14:sldId id="334"/>
            <p14:sldId id="357"/>
            <p14:sldId id="361"/>
            <p14:sldId id="350"/>
            <p14:sldId id="349"/>
            <p14:sldId id="351"/>
            <p14:sldId id="352"/>
            <p14:sldId id="353"/>
            <p14:sldId id="354"/>
            <p14:sldId id="355"/>
            <p14:sldId id="356"/>
            <p14:sldId id="333"/>
            <p14:sldId id="327"/>
            <p14:sldId id="321"/>
            <p14:sldId id="325"/>
          </p14:sldIdLst>
        </p14:section>
        <p14:section name="Untitled Section" id="{DC3BEF9D-41A1-4C85-B739-A952FE4F1BCA}">
          <p14:sldIdLst/>
        </p14:section>
      </p14:sectionLst>
    </p:ext>
    <p:ext uri="{EFAFB233-063F-42B5-8137-9DF3F51BA10A}">
      <p15:sldGuideLst xmlns:p15="http://schemas.microsoft.com/office/powerpoint/2012/main">
        <p15:guide id="1" orient="horz" pos="2446">
          <p15:clr>
            <a:srgbClr val="A4A3A4"/>
          </p15:clr>
        </p15:guide>
        <p15:guide id="2" pos="316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 initials="J.L." lastIdx="18" clrIdx="0">
    <p:extLst>
      <p:ext uri="{19B8F6BF-5375-455C-9EA6-DF929625EA0E}">
        <p15:presenceInfo xmlns:p15="http://schemas.microsoft.com/office/powerpoint/2012/main" userId="J.L." providerId="None"/>
      </p:ext>
    </p:extLst>
  </p:cmAuthor>
  <p:cmAuthor id="2" name="Gabrielle Etcheverry" initials="GE" lastIdx="1" clrIdx="1">
    <p:extLst>
      <p:ext uri="{19B8F6BF-5375-455C-9EA6-DF929625EA0E}">
        <p15:presenceInfo xmlns:p15="http://schemas.microsoft.com/office/powerpoint/2012/main" userId="f32b775e83ed7e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4"/>
    <p:restoredTop sz="95820" autoAdjust="0"/>
  </p:normalViewPr>
  <p:slideViewPr>
    <p:cSldViewPr snapToGrid="0" snapToObjects="1">
      <p:cViewPr varScale="1">
        <p:scale>
          <a:sx n="94" d="100"/>
          <a:sy n="94" d="100"/>
        </p:scale>
        <p:origin x="1288" y="192"/>
      </p:cViewPr>
      <p:guideLst>
        <p:guide orient="horz" pos="2446"/>
        <p:guide pos="3166"/>
      </p:guideLst>
    </p:cSldViewPr>
  </p:slideViewPr>
  <p:outlineViewPr>
    <p:cViewPr>
      <p:scale>
        <a:sx n="33" d="100"/>
        <a:sy n="33" d="100"/>
      </p:scale>
      <p:origin x="0" y="-31176"/>
    </p:cViewPr>
  </p:outlineViewPr>
  <p:notesTextViewPr>
    <p:cViewPr>
      <p:scale>
        <a:sx n="100" d="100"/>
        <a:sy n="100" d="100"/>
      </p:scale>
      <p:origin x="0" y="0"/>
    </p:cViewPr>
  </p:notesTextViewPr>
  <p:notesViewPr>
    <p:cSldViewPr snapToGrid="0" snapToObjects="1">
      <p:cViewPr varScale="1">
        <p:scale>
          <a:sx n="80" d="100"/>
          <a:sy n="80" d="100"/>
        </p:scale>
        <p:origin x="27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6" Type="http://schemas.openxmlformats.org/officeDocument/2006/relationships/image" Target="../media/image51.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6" Type="http://schemas.openxmlformats.org/officeDocument/2006/relationships/image" Target="../media/image51.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6CF0D-AA1D-F44D-BE61-984072A14581}"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it-IT"/>
        </a:p>
      </dgm:t>
    </dgm:pt>
    <dgm:pt modelId="{AD079E29-C5FC-DA49-B6E5-BC1B8273894C}">
      <dgm:prSet phldrT="[Testo]"/>
      <dgm:spPr>
        <a:solidFill>
          <a:srgbClr val="00883A"/>
        </a:solidFill>
      </dgm:spPr>
      <dgm:t>
        <a:bodyPr/>
        <a:lstStyle/>
        <a:p>
          <a:r>
            <a:rPr lang="fr-CA" b="1" noProof="0" dirty="0"/>
            <a:t>Organisations internationales de normalisation</a:t>
          </a:r>
        </a:p>
      </dgm:t>
    </dgm:pt>
    <dgm:pt modelId="{853E2AAB-466C-0049-AB1B-05C97F2932F9}" type="parTrans" cxnId="{2499CAE1-B73B-6A4B-B0C2-E9C331C569A3}">
      <dgm:prSet/>
      <dgm:spPr/>
      <dgm:t>
        <a:bodyPr/>
        <a:lstStyle/>
        <a:p>
          <a:endParaRPr lang="it-IT"/>
        </a:p>
      </dgm:t>
    </dgm:pt>
    <dgm:pt modelId="{0FC0AD10-8F0D-AE4E-B739-D7E808641AEB}" type="sibTrans" cxnId="{2499CAE1-B73B-6A4B-B0C2-E9C331C569A3}">
      <dgm:prSet/>
      <dgm:spPr>
        <a:blipFill>
          <a:blip xmlns:r="http://schemas.openxmlformats.org/officeDocument/2006/relationships" r:embed="rId1"/>
          <a:srcRect/>
          <a:stretch>
            <a:fillRect t="-8000" b="-8000"/>
          </a:stretch>
        </a:blipFill>
      </dgm:spPr>
      <dgm:t>
        <a:bodyPr/>
        <a:lstStyle/>
        <a:p>
          <a:endParaRPr lang="fr-CA" noProof="0"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763F733-26FE-D54D-BD2B-E5CA4AE4116B}">
      <dgm:prSet phldrT="[Testo]"/>
      <dgm:spPr>
        <a:solidFill>
          <a:srgbClr val="04857F"/>
        </a:solidFill>
      </dgm:spPr>
      <dgm:t>
        <a:bodyPr/>
        <a:lstStyle/>
        <a:p>
          <a:r>
            <a:rPr lang="fr-CA" b="1" noProof="0" dirty="0"/>
            <a:t>Organismes représentant </a:t>
          </a:r>
          <a:br>
            <a:rPr lang="fr-CA" b="1" noProof="0" dirty="0"/>
          </a:br>
          <a:r>
            <a:rPr lang="fr-CA" b="1" noProof="0" dirty="0"/>
            <a:t>les personnes incapables de lire les imprimés et organismes spécialisés</a:t>
          </a:r>
        </a:p>
      </dgm:t>
    </dgm:pt>
    <dgm:pt modelId="{CC0D286B-FB34-F945-BE0C-D3F655517B78}" type="parTrans" cxnId="{9D3FAC4A-69C8-B54B-9994-5C3B70C0024C}">
      <dgm:prSet/>
      <dgm:spPr/>
      <dgm:t>
        <a:bodyPr/>
        <a:lstStyle/>
        <a:p>
          <a:endParaRPr lang="it-IT"/>
        </a:p>
      </dgm:t>
    </dgm:pt>
    <dgm:pt modelId="{19111956-BF07-3B49-BB22-0BF79F62757E}" type="sibTrans" cxnId="{9D3FAC4A-69C8-B54B-9994-5C3B70C0024C}">
      <dgm:prSet/>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2000" r="-22000"/>
          </a:stretch>
        </a:blipFill>
      </dgm:spPr>
      <dgm:t>
        <a:bodyPr/>
        <a:lstStyle/>
        <a:p>
          <a:endParaRPr lang="fr-CA" noProof="0"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1C58671-436A-A641-B459-351534B5DD55}">
      <dgm:prSet phldrT="[Testo]"/>
      <dgm:spPr>
        <a:solidFill>
          <a:srgbClr val="005FA7"/>
        </a:solidFill>
      </dgm:spPr>
      <dgm:t>
        <a:bodyPr/>
        <a:lstStyle/>
        <a:p>
          <a:r>
            <a:rPr lang="fr-CA" b="1" noProof="0" dirty="0"/>
            <a:t>Secteur de l’édition</a:t>
          </a:r>
        </a:p>
      </dgm:t>
    </dgm:pt>
    <dgm:pt modelId="{626B87C4-4234-8B47-BDF1-1EDAFD965BB0}" type="parTrans" cxnId="{52A99BD0-0D39-104D-BCEC-E1BBA368360B}">
      <dgm:prSet/>
      <dgm:spPr/>
      <dgm:t>
        <a:bodyPr/>
        <a:lstStyle/>
        <a:p>
          <a:endParaRPr lang="it-IT"/>
        </a:p>
      </dgm:t>
    </dgm:pt>
    <dgm:pt modelId="{70827910-ECA1-314E-B9E4-FAFC011C01EA}" type="sibTrans" cxnId="{52A99BD0-0D39-104D-BCEC-E1BBA368360B}">
      <dgm:prSet/>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22000" r="-22000"/>
          </a:stretch>
        </a:blipFill>
      </dgm:spPr>
      <dgm:t>
        <a:bodyPr/>
        <a:lstStyle/>
        <a:p>
          <a:endParaRPr lang="fr-CA" noProof="0"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F142F4F-B9F4-D94A-AE3E-3BCB6A7F8841}" type="pres">
      <dgm:prSet presAssocID="{CAF6CF0D-AA1D-F44D-BE61-984072A14581}" presName="Name0" presStyleCnt="0">
        <dgm:presLayoutVars>
          <dgm:chMax val="21"/>
          <dgm:chPref val="21"/>
        </dgm:presLayoutVars>
      </dgm:prSet>
      <dgm:spPr/>
    </dgm:pt>
    <dgm:pt modelId="{2B86024B-252A-B246-9D71-444F2CB84637}" type="pres">
      <dgm:prSet presAssocID="{AD079E29-C5FC-DA49-B6E5-BC1B8273894C}" presName="text1" presStyleCnt="0"/>
      <dgm:spPr/>
    </dgm:pt>
    <dgm:pt modelId="{B75FC6E8-54DC-7D44-BD48-0FFFD5118A2B}" type="pres">
      <dgm:prSet presAssocID="{AD079E29-C5FC-DA49-B6E5-BC1B8273894C}" presName="textRepeatNode" presStyleLbl="alignNode1" presStyleIdx="0" presStyleCnt="3">
        <dgm:presLayoutVars>
          <dgm:chMax val="0"/>
          <dgm:chPref val="0"/>
          <dgm:bulletEnabled val="1"/>
        </dgm:presLayoutVars>
      </dgm:prSet>
      <dgm:spPr/>
    </dgm:pt>
    <dgm:pt modelId="{8139625C-AF7C-0945-A3E4-E60038F6379B}" type="pres">
      <dgm:prSet presAssocID="{AD079E29-C5FC-DA49-B6E5-BC1B8273894C}" presName="textaccent1" presStyleCnt="0"/>
      <dgm:spPr/>
    </dgm:pt>
    <dgm:pt modelId="{AF706ABC-3BAD-494D-A3CB-D0A2480C5DAB}" type="pres">
      <dgm:prSet presAssocID="{AD079E29-C5FC-DA49-B6E5-BC1B8273894C}" presName="accentRepeatNode" presStyleLbl="solidAlignAcc1" presStyleIdx="0" presStyleCnt="6"/>
      <dgm:spPr/>
    </dgm:pt>
    <dgm:pt modelId="{432DCC8A-74A2-4E43-BE30-69C81106E2A9}" type="pres">
      <dgm:prSet presAssocID="{0FC0AD10-8F0D-AE4E-B739-D7E808641AEB}" presName="image1" presStyleCnt="0"/>
      <dgm:spPr/>
    </dgm:pt>
    <dgm:pt modelId="{AA37400C-AE8B-0545-AACD-7AD09BC32A88}" type="pres">
      <dgm:prSet presAssocID="{0FC0AD10-8F0D-AE4E-B739-D7E808641AEB}" presName="imageRepeatNode" presStyleLbl="alignAcc1" presStyleIdx="0" presStyleCnt="3"/>
      <dgm:spPr/>
    </dgm:pt>
    <dgm:pt modelId="{A78523F4-B983-2843-BB40-10E9662791F9}" type="pres">
      <dgm:prSet presAssocID="{0FC0AD10-8F0D-AE4E-B739-D7E808641AEB}" presName="imageaccent1" presStyleCnt="0"/>
      <dgm:spPr/>
    </dgm:pt>
    <dgm:pt modelId="{7FECABDF-F92E-2A41-80BF-E4A5F4C043DB}" type="pres">
      <dgm:prSet presAssocID="{0FC0AD10-8F0D-AE4E-B739-D7E808641AEB}" presName="accentRepeatNode" presStyleLbl="solidAlignAcc1" presStyleIdx="1" presStyleCnt="6"/>
      <dgm:spPr/>
    </dgm:pt>
    <dgm:pt modelId="{8D7CF3C0-9397-EE44-8F86-1A32EE2C8550}" type="pres">
      <dgm:prSet presAssocID="{2763F733-26FE-D54D-BD2B-E5CA4AE4116B}" presName="text2" presStyleCnt="0"/>
      <dgm:spPr/>
    </dgm:pt>
    <dgm:pt modelId="{928C3C64-D8F1-B34E-A31A-646FEBAA1D21}" type="pres">
      <dgm:prSet presAssocID="{2763F733-26FE-D54D-BD2B-E5CA4AE4116B}" presName="textRepeatNode" presStyleLbl="alignNode1" presStyleIdx="1" presStyleCnt="3">
        <dgm:presLayoutVars>
          <dgm:chMax val="0"/>
          <dgm:chPref val="0"/>
          <dgm:bulletEnabled val="1"/>
        </dgm:presLayoutVars>
      </dgm:prSet>
      <dgm:spPr/>
    </dgm:pt>
    <dgm:pt modelId="{9871E915-33BF-A64B-BE69-2262B906FBE4}" type="pres">
      <dgm:prSet presAssocID="{2763F733-26FE-D54D-BD2B-E5CA4AE4116B}" presName="textaccent2" presStyleCnt="0"/>
      <dgm:spPr/>
    </dgm:pt>
    <dgm:pt modelId="{F390F5F6-6A0A-D745-8652-74CF61EECC14}" type="pres">
      <dgm:prSet presAssocID="{2763F733-26FE-D54D-BD2B-E5CA4AE4116B}" presName="accentRepeatNode" presStyleLbl="solidAlignAcc1" presStyleIdx="2" presStyleCnt="6"/>
      <dgm:spPr/>
    </dgm:pt>
    <dgm:pt modelId="{09C5804A-8738-DC4C-BF8D-FADD546EC0B0}" type="pres">
      <dgm:prSet presAssocID="{19111956-BF07-3B49-BB22-0BF79F62757E}" presName="image2" presStyleCnt="0"/>
      <dgm:spPr/>
    </dgm:pt>
    <dgm:pt modelId="{CBD10451-3F0C-734A-B64A-3DED8259A972}" type="pres">
      <dgm:prSet presAssocID="{19111956-BF07-3B49-BB22-0BF79F62757E}" presName="imageRepeatNode" presStyleLbl="alignAcc1" presStyleIdx="1" presStyleCnt="3"/>
      <dgm:spPr/>
    </dgm:pt>
    <dgm:pt modelId="{DDABF355-E91F-C343-A898-06E15BC5097A}" type="pres">
      <dgm:prSet presAssocID="{19111956-BF07-3B49-BB22-0BF79F62757E}" presName="imageaccent2" presStyleCnt="0"/>
      <dgm:spPr/>
    </dgm:pt>
    <dgm:pt modelId="{2F16FA42-A81A-3A4C-980B-3860D1D3827B}" type="pres">
      <dgm:prSet presAssocID="{19111956-BF07-3B49-BB22-0BF79F62757E}" presName="accentRepeatNode" presStyleLbl="solidAlignAcc1" presStyleIdx="3" presStyleCnt="6"/>
      <dgm:spPr/>
    </dgm:pt>
    <dgm:pt modelId="{FB279A12-D7A0-6041-84F5-4B04DB0FE9ED}" type="pres">
      <dgm:prSet presAssocID="{81C58671-436A-A641-B459-351534B5DD55}" presName="text3" presStyleCnt="0"/>
      <dgm:spPr/>
    </dgm:pt>
    <dgm:pt modelId="{AA1DBBA1-DE89-FE44-9A6B-75B5F18DADD4}" type="pres">
      <dgm:prSet presAssocID="{81C58671-436A-A641-B459-351534B5DD55}" presName="textRepeatNode" presStyleLbl="alignNode1" presStyleIdx="2" presStyleCnt="3">
        <dgm:presLayoutVars>
          <dgm:chMax val="0"/>
          <dgm:chPref val="0"/>
          <dgm:bulletEnabled val="1"/>
        </dgm:presLayoutVars>
      </dgm:prSet>
      <dgm:spPr/>
    </dgm:pt>
    <dgm:pt modelId="{9680FE25-01CD-2443-847F-77DB303E47B2}" type="pres">
      <dgm:prSet presAssocID="{81C58671-436A-A641-B459-351534B5DD55}" presName="textaccent3" presStyleCnt="0"/>
      <dgm:spPr/>
    </dgm:pt>
    <dgm:pt modelId="{477A7072-EEC5-D141-BEFE-634B93AB3B59}" type="pres">
      <dgm:prSet presAssocID="{81C58671-436A-A641-B459-351534B5DD55}" presName="accentRepeatNode" presStyleLbl="solidAlignAcc1" presStyleIdx="4" presStyleCnt="6"/>
      <dgm:spPr/>
    </dgm:pt>
    <dgm:pt modelId="{8BA9E637-3569-C647-8E1E-442D027A6A46}" type="pres">
      <dgm:prSet presAssocID="{70827910-ECA1-314E-B9E4-FAFC011C01EA}" presName="image3" presStyleCnt="0"/>
      <dgm:spPr/>
    </dgm:pt>
    <dgm:pt modelId="{5AFE9E1C-B55E-6E48-B3AA-47B33090B211}" type="pres">
      <dgm:prSet presAssocID="{70827910-ECA1-314E-B9E4-FAFC011C01EA}" presName="imageRepeatNode" presStyleLbl="alignAcc1" presStyleIdx="2" presStyleCnt="3" custLinFactNeighborX="0"/>
      <dgm:spPr/>
    </dgm:pt>
    <dgm:pt modelId="{0953D99C-9AFD-4848-BA01-F5B7D858DB13}" type="pres">
      <dgm:prSet presAssocID="{70827910-ECA1-314E-B9E4-FAFC011C01EA}" presName="imageaccent3" presStyleCnt="0"/>
      <dgm:spPr/>
    </dgm:pt>
    <dgm:pt modelId="{C438E5D4-338C-FB4B-A1F9-F7B997945677}" type="pres">
      <dgm:prSet presAssocID="{70827910-ECA1-314E-B9E4-FAFC011C01EA}" presName="accentRepeatNode" presStyleLbl="solidAlignAcc1" presStyleIdx="5" presStyleCnt="6"/>
      <dgm:spPr/>
    </dgm:pt>
  </dgm:ptLst>
  <dgm:cxnLst>
    <dgm:cxn modelId="{52ECC709-2056-DA45-BF5A-8329255654D7}" type="presOf" srcId="{CAF6CF0D-AA1D-F44D-BE61-984072A14581}" destId="{3F142F4F-B9F4-D94A-AE3E-3BCB6A7F8841}" srcOrd="0" destOrd="0" presId="urn:microsoft.com/office/officeart/2008/layout/HexagonCluster"/>
    <dgm:cxn modelId="{E9FB0D15-AF11-324C-9E4D-E26AE7773385}" type="presOf" srcId="{70827910-ECA1-314E-B9E4-FAFC011C01EA}" destId="{5AFE9E1C-B55E-6E48-B3AA-47B33090B211}" srcOrd="0" destOrd="0" presId="urn:microsoft.com/office/officeart/2008/layout/HexagonCluster"/>
    <dgm:cxn modelId="{8C349942-4092-DE44-9BEE-03EA1BA2410F}" type="presOf" srcId="{2763F733-26FE-D54D-BD2B-E5CA4AE4116B}" destId="{928C3C64-D8F1-B34E-A31A-646FEBAA1D21}" srcOrd="0" destOrd="0" presId="urn:microsoft.com/office/officeart/2008/layout/HexagonCluster"/>
    <dgm:cxn modelId="{9D3FAC4A-69C8-B54B-9994-5C3B70C0024C}" srcId="{CAF6CF0D-AA1D-F44D-BE61-984072A14581}" destId="{2763F733-26FE-D54D-BD2B-E5CA4AE4116B}" srcOrd="1" destOrd="0" parTransId="{CC0D286B-FB34-F945-BE0C-D3F655517B78}" sibTransId="{19111956-BF07-3B49-BB22-0BF79F62757E}"/>
    <dgm:cxn modelId="{1AAB92AD-BD0E-3A42-A062-1A5D2138E8B4}" type="presOf" srcId="{19111956-BF07-3B49-BB22-0BF79F62757E}" destId="{CBD10451-3F0C-734A-B64A-3DED8259A972}" srcOrd="0" destOrd="0" presId="urn:microsoft.com/office/officeart/2008/layout/HexagonCluster"/>
    <dgm:cxn modelId="{8AD4A2B4-F662-A44B-A6BD-F0D7D0627452}" type="presOf" srcId="{0FC0AD10-8F0D-AE4E-B739-D7E808641AEB}" destId="{AA37400C-AE8B-0545-AACD-7AD09BC32A88}" srcOrd="0" destOrd="0" presId="urn:microsoft.com/office/officeart/2008/layout/HexagonCluster"/>
    <dgm:cxn modelId="{15F855BC-4FBC-2843-9D8E-2CF7ED588B70}" type="presOf" srcId="{81C58671-436A-A641-B459-351534B5DD55}" destId="{AA1DBBA1-DE89-FE44-9A6B-75B5F18DADD4}" srcOrd="0" destOrd="0" presId="urn:microsoft.com/office/officeart/2008/layout/HexagonCluster"/>
    <dgm:cxn modelId="{52A99BD0-0D39-104D-BCEC-E1BBA368360B}" srcId="{CAF6CF0D-AA1D-F44D-BE61-984072A14581}" destId="{81C58671-436A-A641-B459-351534B5DD55}" srcOrd="2" destOrd="0" parTransId="{626B87C4-4234-8B47-BDF1-1EDAFD965BB0}" sibTransId="{70827910-ECA1-314E-B9E4-FAFC011C01EA}"/>
    <dgm:cxn modelId="{2499CAE1-B73B-6A4B-B0C2-E9C331C569A3}" srcId="{CAF6CF0D-AA1D-F44D-BE61-984072A14581}" destId="{AD079E29-C5FC-DA49-B6E5-BC1B8273894C}" srcOrd="0" destOrd="0" parTransId="{853E2AAB-466C-0049-AB1B-05C97F2932F9}" sibTransId="{0FC0AD10-8F0D-AE4E-B739-D7E808641AEB}"/>
    <dgm:cxn modelId="{CC629BFF-907B-8145-9650-87F1FBFA817C}" type="presOf" srcId="{AD079E29-C5FC-DA49-B6E5-BC1B8273894C}" destId="{B75FC6E8-54DC-7D44-BD48-0FFFD5118A2B}" srcOrd="0" destOrd="0" presId="urn:microsoft.com/office/officeart/2008/layout/HexagonCluster"/>
    <dgm:cxn modelId="{3CF99C87-4252-004C-A39B-6587B94BBF39}" type="presParOf" srcId="{3F142F4F-B9F4-D94A-AE3E-3BCB6A7F8841}" destId="{2B86024B-252A-B246-9D71-444F2CB84637}" srcOrd="0" destOrd="0" presId="urn:microsoft.com/office/officeart/2008/layout/HexagonCluster"/>
    <dgm:cxn modelId="{86D88B44-4A14-F348-9651-3BA3B75716D2}" type="presParOf" srcId="{2B86024B-252A-B246-9D71-444F2CB84637}" destId="{B75FC6E8-54DC-7D44-BD48-0FFFD5118A2B}" srcOrd="0" destOrd="0" presId="urn:microsoft.com/office/officeart/2008/layout/HexagonCluster"/>
    <dgm:cxn modelId="{459DA847-C066-C547-BD7B-4B4F4400D234}" type="presParOf" srcId="{3F142F4F-B9F4-D94A-AE3E-3BCB6A7F8841}" destId="{8139625C-AF7C-0945-A3E4-E60038F6379B}" srcOrd="1" destOrd="0" presId="urn:microsoft.com/office/officeart/2008/layout/HexagonCluster"/>
    <dgm:cxn modelId="{B2C25FB3-00FB-904A-A86D-75CBB6DFF846}" type="presParOf" srcId="{8139625C-AF7C-0945-A3E4-E60038F6379B}" destId="{AF706ABC-3BAD-494D-A3CB-D0A2480C5DAB}" srcOrd="0" destOrd="0" presId="urn:microsoft.com/office/officeart/2008/layout/HexagonCluster"/>
    <dgm:cxn modelId="{73122B9B-E236-8F4C-B9F1-06E8D26EB1D9}" type="presParOf" srcId="{3F142F4F-B9F4-D94A-AE3E-3BCB6A7F8841}" destId="{432DCC8A-74A2-4E43-BE30-69C81106E2A9}" srcOrd="2" destOrd="0" presId="urn:microsoft.com/office/officeart/2008/layout/HexagonCluster"/>
    <dgm:cxn modelId="{13C5E7AC-EF14-1F4E-8422-51ABBB300A98}" type="presParOf" srcId="{432DCC8A-74A2-4E43-BE30-69C81106E2A9}" destId="{AA37400C-AE8B-0545-AACD-7AD09BC32A88}" srcOrd="0" destOrd="0" presId="urn:microsoft.com/office/officeart/2008/layout/HexagonCluster"/>
    <dgm:cxn modelId="{25D7186A-A626-8248-856A-B58285ABEC86}" type="presParOf" srcId="{3F142F4F-B9F4-D94A-AE3E-3BCB6A7F8841}" destId="{A78523F4-B983-2843-BB40-10E9662791F9}" srcOrd="3" destOrd="0" presId="urn:microsoft.com/office/officeart/2008/layout/HexagonCluster"/>
    <dgm:cxn modelId="{40C00173-0D92-5149-AD5E-E4BD63F1DFEE}" type="presParOf" srcId="{A78523F4-B983-2843-BB40-10E9662791F9}" destId="{7FECABDF-F92E-2A41-80BF-E4A5F4C043DB}" srcOrd="0" destOrd="0" presId="urn:microsoft.com/office/officeart/2008/layout/HexagonCluster"/>
    <dgm:cxn modelId="{DE5D1FE8-0819-3643-8858-8E584701BD34}" type="presParOf" srcId="{3F142F4F-B9F4-D94A-AE3E-3BCB6A7F8841}" destId="{8D7CF3C0-9397-EE44-8F86-1A32EE2C8550}" srcOrd="4" destOrd="0" presId="urn:microsoft.com/office/officeart/2008/layout/HexagonCluster"/>
    <dgm:cxn modelId="{8EDF8D5C-479A-A749-8856-3375A4CF55A1}" type="presParOf" srcId="{8D7CF3C0-9397-EE44-8F86-1A32EE2C8550}" destId="{928C3C64-D8F1-B34E-A31A-646FEBAA1D21}" srcOrd="0" destOrd="0" presId="urn:microsoft.com/office/officeart/2008/layout/HexagonCluster"/>
    <dgm:cxn modelId="{3E2CFB09-8823-8D4D-8310-6B61851E116D}" type="presParOf" srcId="{3F142F4F-B9F4-D94A-AE3E-3BCB6A7F8841}" destId="{9871E915-33BF-A64B-BE69-2262B906FBE4}" srcOrd="5" destOrd="0" presId="urn:microsoft.com/office/officeart/2008/layout/HexagonCluster"/>
    <dgm:cxn modelId="{4F304094-BBB2-9F46-85CB-C070C57D198D}" type="presParOf" srcId="{9871E915-33BF-A64B-BE69-2262B906FBE4}" destId="{F390F5F6-6A0A-D745-8652-74CF61EECC14}" srcOrd="0" destOrd="0" presId="urn:microsoft.com/office/officeart/2008/layout/HexagonCluster"/>
    <dgm:cxn modelId="{04D691C0-D2C1-A843-B1C6-983A8521CE61}" type="presParOf" srcId="{3F142F4F-B9F4-D94A-AE3E-3BCB6A7F8841}" destId="{09C5804A-8738-DC4C-BF8D-FADD546EC0B0}" srcOrd="6" destOrd="0" presId="urn:microsoft.com/office/officeart/2008/layout/HexagonCluster"/>
    <dgm:cxn modelId="{45CA4159-4C03-5242-A2E2-59EC68C9B677}" type="presParOf" srcId="{09C5804A-8738-DC4C-BF8D-FADD546EC0B0}" destId="{CBD10451-3F0C-734A-B64A-3DED8259A972}" srcOrd="0" destOrd="0" presId="urn:microsoft.com/office/officeart/2008/layout/HexagonCluster"/>
    <dgm:cxn modelId="{34AADF01-148D-ED40-ACB7-1C304CA2BADA}" type="presParOf" srcId="{3F142F4F-B9F4-D94A-AE3E-3BCB6A7F8841}" destId="{DDABF355-E91F-C343-A898-06E15BC5097A}" srcOrd="7" destOrd="0" presId="urn:microsoft.com/office/officeart/2008/layout/HexagonCluster"/>
    <dgm:cxn modelId="{09B3227F-8B20-3140-8121-1283E46519D2}" type="presParOf" srcId="{DDABF355-E91F-C343-A898-06E15BC5097A}" destId="{2F16FA42-A81A-3A4C-980B-3860D1D3827B}" srcOrd="0" destOrd="0" presId="urn:microsoft.com/office/officeart/2008/layout/HexagonCluster"/>
    <dgm:cxn modelId="{290015D1-67A0-C248-9293-BB7687578621}" type="presParOf" srcId="{3F142F4F-B9F4-D94A-AE3E-3BCB6A7F8841}" destId="{FB279A12-D7A0-6041-84F5-4B04DB0FE9ED}" srcOrd="8" destOrd="0" presId="urn:microsoft.com/office/officeart/2008/layout/HexagonCluster"/>
    <dgm:cxn modelId="{7C76C223-1753-564E-B2D8-12FF9A848015}" type="presParOf" srcId="{FB279A12-D7A0-6041-84F5-4B04DB0FE9ED}" destId="{AA1DBBA1-DE89-FE44-9A6B-75B5F18DADD4}" srcOrd="0" destOrd="0" presId="urn:microsoft.com/office/officeart/2008/layout/HexagonCluster"/>
    <dgm:cxn modelId="{29A52FFA-D410-3444-BDE5-C6C92C7041E9}" type="presParOf" srcId="{3F142F4F-B9F4-D94A-AE3E-3BCB6A7F8841}" destId="{9680FE25-01CD-2443-847F-77DB303E47B2}" srcOrd="9" destOrd="0" presId="urn:microsoft.com/office/officeart/2008/layout/HexagonCluster"/>
    <dgm:cxn modelId="{698A2A49-C822-CF42-B0C4-345405669AEE}" type="presParOf" srcId="{9680FE25-01CD-2443-847F-77DB303E47B2}" destId="{477A7072-EEC5-D141-BEFE-634B93AB3B59}" srcOrd="0" destOrd="0" presId="urn:microsoft.com/office/officeart/2008/layout/HexagonCluster"/>
    <dgm:cxn modelId="{6A575985-5036-D74D-AB5C-A6B9C04A6B97}" type="presParOf" srcId="{3F142F4F-B9F4-D94A-AE3E-3BCB6A7F8841}" destId="{8BA9E637-3569-C647-8E1E-442D027A6A46}" srcOrd="10" destOrd="0" presId="urn:microsoft.com/office/officeart/2008/layout/HexagonCluster"/>
    <dgm:cxn modelId="{E7B01D62-138B-744A-A031-CB30B714C85B}" type="presParOf" srcId="{8BA9E637-3569-C647-8E1E-442D027A6A46}" destId="{5AFE9E1C-B55E-6E48-B3AA-47B33090B211}" srcOrd="0" destOrd="0" presId="urn:microsoft.com/office/officeart/2008/layout/HexagonCluster"/>
    <dgm:cxn modelId="{210E6AF7-46B5-5F43-953F-12DFD8DAAE3B}" type="presParOf" srcId="{3F142F4F-B9F4-D94A-AE3E-3BCB6A7F8841}" destId="{0953D99C-9AFD-4848-BA01-F5B7D858DB13}" srcOrd="11" destOrd="0" presId="urn:microsoft.com/office/officeart/2008/layout/HexagonCluster"/>
    <dgm:cxn modelId="{292DA407-25C2-864E-9397-69CC0D77BF0B}" type="presParOf" srcId="{0953D99C-9AFD-4848-BA01-F5B7D858DB13}" destId="{C438E5D4-338C-FB4B-A1F9-F7B99794567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BBE6F-AF5C-456E-9B34-724A2D49472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C85C37-43B2-439F-8254-829C135927F3}">
      <dgm:prSet custT="1"/>
      <dgm:spPr/>
      <dgm:t>
        <a:bodyPr/>
        <a:lstStyle/>
        <a:p>
          <a:r>
            <a:rPr lang="fr-CA" sz="1400" kern="1200" dirty="0"/>
            <a:t>Un livre numérique accessible est une publication de grande qualité qui permet au lecteur de :</a:t>
          </a:r>
          <a:endParaRPr lang="en-US" sz="1400" kern="1200" dirty="0">
            <a:solidFill>
              <a:prstClr val="white">
                <a:hueOff val="0"/>
                <a:satOff val="0"/>
                <a:lumOff val="0"/>
                <a:alphaOff val="0"/>
              </a:prstClr>
            </a:solidFill>
            <a:latin typeface="Trebuchet MS"/>
            <a:ea typeface="+mn-ea"/>
            <a:cs typeface="+mn-cs"/>
          </a:endParaRPr>
        </a:p>
      </dgm:t>
    </dgm:pt>
    <dgm:pt modelId="{E997763E-6DC4-4D72-9566-7643EA08F389}" type="parTrans" cxnId="{D164660B-5886-47BF-974E-E1456E6EDF6A}">
      <dgm:prSet/>
      <dgm:spPr/>
      <dgm:t>
        <a:bodyPr/>
        <a:lstStyle/>
        <a:p>
          <a:endParaRPr lang="en-US"/>
        </a:p>
      </dgm:t>
    </dgm:pt>
    <dgm:pt modelId="{54103AA4-E862-4E3D-B1E5-F16223C9AF53}" type="sibTrans" cxnId="{D164660B-5886-47BF-974E-E1456E6EDF6A}">
      <dgm:prSet/>
      <dgm:spPr/>
      <dgm:t>
        <a:bodyPr/>
        <a:lstStyle/>
        <a:p>
          <a:endParaRPr lang="en-US"/>
        </a:p>
      </dgm:t>
    </dgm:pt>
    <dgm:pt modelId="{F620FB26-6E28-4C1B-A945-8C80AA287718}">
      <dgm:prSet/>
      <dgm:spPr/>
      <dgm:t>
        <a:bodyPr/>
        <a:lstStyle/>
        <a:p>
          <a:r>
            <a:rPr lang="fr-CA" dirty="0"/>
            <a:t>Naviguer dans la table des matières (TDM) et dans le texte en utilisant les titres pour comprendre la structure générale du contenu;</a:t>
          </a:r>
          <a:endParaRPr lang="en-US" dirty="0"/>
        </a:p>
      </dgm:t>
    </dgm:pt>
    <dgm:pt modelId="{95288E92-1EFF-4BFB-B3DA-73E186DEA5BF}" type="parTrans" cxnId="{2B3FA1FE-B76F-47D6-B405-F9ABEA44C032}">
      <dgm:prSet/>
      <dgm:spPr/>
      <dgm:t>
        <a:bodyPr/>
        <a:lstStyle/>
        <a:p>
          <a:endParaRPr lang="en-US"/>
        </a:p>
      </dgm:t>
    </dgm:pt>
    <dgm:pt modelId="{DCDACCAF-A5E0-4516-8CAB-2EAE544EB25D}" type="sibTrans" cxnId="{2B3FA1FE-B76F-47D6-B405-F9ABEA44C032}">
      <dgm:prSet/>
      <dgm:spPr/>
      <dgm:t>
        <a:bodyPr/>
        <a:lstStyle/>
        <a:p>
          <a:endParaRPr lang="en-US"/>
        </a:p>
      </dgm:t>
    </dgm:pt>
    <dgm:pt modelId="{FB37A102-AD79-47E5-A66D-271B64E5CCE7}">
      <dgm:prSet/>
      <dgm:spPr/>
      <dgm:t>
        <a:bodyPr/>
        <a:lstStyle/>
        <a:p>
          <a:r>
            <a:rPr lang="fr-CA" dirty="0"/>
            <a:t>Accéder directement à la partie du texte choisie et commencer la lecture du paragraphe souhaité à l’aide de l’index</a:t>
          </a:r>
          <a:r>
            <a:rPr lang="en-US" dirty="0"/>
            <a:t>;</a:t>
          </a:r>
        </a:p>
      </dgm:t>
    </dgm:pt>
    <dgm:pt modelId="{FEBF61C4-B065-47CB-8D0D-56A995BED6C9}" type="parTrans" cxnId="{F04AF91A-4E74-47C9-8969-743ED7D83D6B}">
      <dgm:prSet/>
      <dgm:spPr/>
      <dgm:t>
        <a:bodyPr/>
        <a:lstStyle/>
        <a:p>
          <a:endParaRPr lang="en-US"/>
        </a:p>
      </dgm:t>
    </dgm:pt>
    <dgm:pt modelId="{841D9BA6-E4D2-4DAD-8435-7DAFBEEEB380}" type="sibTrans" cxnId="{F04AF91A-4E74-47C9-8969-743ED7D83D6B}">
      <dgm:prSet/>
      <dgm:spPr/>
      <dgm:t>
        <a:bodyPr/>
        <a:lstStyle/>
        <a:p>
          <a:endParaRPr lang="en-US"/>
        </a:p>
      </dgm:t>
    </dgm:pt>
    <dgm:pt modelId="{89F0F26E-5B04-4D11-B77A-C9A712139571}">
      <dgm:prSet/>
      <dgm:spPr/>
      <dgm:t>
        <a:bodyPr/>
        <a:lstStyle/>
        <a:p>
          <a:r>
            <a:rPr lang="fr-CA" dirty="0"/>
            <a:t>Repérer et lire les listes à puces et les listes numérotées</a:t>
          </a:r>
          <a:r>
            <a:rPr lang="en-US" dirty="0"/>
            <a:t>;</a:t>
          </a:r>
        </a:p>
      </dgm:t>
    </dgm:pt>
    <dgm:pt modelId="{6FA8AF88-5A6A-4A41-97ED-3C25585B879C}" type="parTrans" cxnId="{AC4CB2B7-161E-4559-90E9-FCFF197622AC}">
      <dgm:prSet/>
      <dgm:spPr/>
      <dgm:t>
        <a:bodyPr/>
        <a:lstStyle/>
        <a:p>
          <a:endParaRPr lang="en-US"/>
        </a:p>
      </dgm:t>
    </dgm:pt>
    <dgm:pt modelId="{1F123E32-ADD5-4A1F-B97C-E9C403E88EE2}" type="sibTrans" cxnId="{AC4CB2B7-161E-4559-90E9-FCFF197622AC}">
      <dgm:prSet/>
      <dgm:spPr/>
      <dgm:t>
        <a:bodyPr/>
        <a:lstStyle/>
        <a:p>
          <a:endParaRPr lang="en-US"/>
        </a:p>
      </dgm:t>
    </dgm:pt>
    <dgm:pt modelId="{5BC9F588-CD04-478D-8BAE-4FAD47BDD809}">
      <dgm:prSet/>
      <dgm:spPr/>
      <dgm:t>
        <a:bodyPr/>
        <a:lstStyle/>
        <a:p>
          <a:r>
            <a:rPr lang="fr-CA"/>
            <a:t>Consulter les notes de bas de page et revenir au texte source</a:t>
          </a:r>
          <a:r>
            <a:rPr lang="en-US"/>
            <a:t>;</a:t>
          </a:r>
        </a:p>
      </dgm:t>
    </dgm:pt>
    <dgm:pt modelId="{650DD1D2-39C0-4D78-9FC4-FCC64CAF5FD6}" type="parTrans" cxnId="{43584629-3A52-460C-86FB-CF39290F1AB1}">
      <dgm:prSet/>
      <dgm:spPr/>
      <dgm:t>
        <a:bodyPr/>
        <a:lstStyle/>
        <a:p>
          <a:endParaRPr lang="en-US"/>
        </a:p>
      </dgm:t>
    </dgm:pt>
    <dgm:pt modelId="{2935F24E-19B0-49AB-9B8B-116CF5F85F40}" type="sibTrans" cxnId="{43584629-3A52-460C-86FB-CF39290F1AB1}">
      <dgm:prSet/>
      <dgm:spPr/>
      <dgm:t>
        <a:bodyPr/>
        <a:lstStyle/>
        <a:p>
          <a:endParaRPr lang="en-US"/>
        </a:p>
      </dgm:t>
    </dgm:pt>
    <dgm:pt modelId="{35CE123E-39FC-48F5-9F78-DF8BFEC8F672}">
      <dgm:prSet/>
      <dgm:spPr/>
      <dgm:t>
        <a:bodyPr/>
        <a:lstStyle/>
        <a:p>
          <a:r>
            <a:rPr lang="fr-CA"/>
            <a:t>Lire et naviguer adéquatement dans les tableaux</a:t>
          </a:r>
          <a:r>
            <a:rPr lang="en-US"/>
            <a:t>;</a:t>
          </a:r>
        </a:p>
      </dgm:t>
    </dgm:pt>
    <dgm:pt modelId="{EAF959F8-11A1-4B22-B2BE-FB8AFB78A7F0}" type="parTrans" cxnId="{A2C22D02-E552-42A1-966D-C91B3113DAA0}">
      <dgm:prSet/>
      <dgm:spPr/>
      <dgm:t>
        <a:bodyPr/>
        <a:lstStyle/>
        <a:p>
          <a:endParaRPr lang="en-US"/>
        </a:p>
      </dgm:t>
    </dgm:pt>
    <dgm:pt modelId="{C7C52FA6-F3C6-4B62-904C-175B2B159D13}" type="sibTrans" cxnId="{A2C22D02-E552-42A1-966D-C91B3113DAA0}">
      <dgm:prSet/>
      <dgm:spPr/>
      <dgm:t>
        <a:bodyPr/>
        <a:lstStyle/>
        <a:p>
          <a:endParaRPr lang="en-US"/>
        </a:p>
      </dgm:t>
    </dgm:pt>
    <dgm:pt modelId="{F6B23CF9-2F0F-4F23-9E46-9659B6AF284C}">
      <dgm:prSet/>
      <dgm:spPr/>
      <dgm:t>
        <a:bodyPr/>
        <a:lstStyle/>
        <a:p>
          <a:r>
            <a:rPr lang="fr-CA"/>
            <a:t>Comprendre le contenu des images, des graphiques, des photos grâce à la description alternative des images</a:t>
          </a:r>
          <a:r>
            <a:rPr lang="en-US"/>
            <a:t>.</a:t>
          </a:r>
        </a:p>
      </dgm:t>
    </dgm:pt>
    <dgm:pt modelId="{BEAC209C-F5B5-41E4-9E74-05457AAC07C4}" type="parTrans" cxnId="{F39CCD62-CB4C-41D1-9B14-77B5A6F0E202}">
      <dgm:prSet/>
      <dgm:spPr/>
      <dgm:t>
        <a:bodyPr/>
        <a:lstStyle/>
        <a:p>
          <a:endParaRPr lang="en-US"/>
        </a:p>
      </dgm:t>
    </dgm:pt>
    <dgm:pt modelId="{F5EAE432-F8C1-4CC0-8EA6-F9C827DC2B04}" type="sibTrans" cxnId="{F39CCD62-CB4C-41D1-9B14-77B5A6F0E202}">
      <dgm:prSet/>
      <dgm:spPr/>
      <dgm:t>
        <a:bodyPr/>
        <a:lstStyle/>
        <a:p>
          <a:endParaRPr lang="en-US"/>
        </a:p>
      </dgm:t>
    </dgm:pt>
    <dgm:pt modelId="{EC26439B-F522-4056-8C0B-98B2859AEA90}">
      <dgm:prSet/>
      <dgm:spPr/>
      <dgm:t>
        <a:bodyPr/>
        <a:lstStyle/>
        <a:p>
          <a:r>
            <a:rPr lang="en-US" dirty="0" err="1"/>
            <a:t>Références</a:t>
          </a:r>
          <a:r>
            <a:rPr lang="en-US" dirty="0"/>
            <a:t> : WCAG, EPUB Accessibility 1.0, PDF </a:t>
          </a:r>
          <a:r>
            <a:rPr lang="en-US" dirty="0" err="1"/>
            <a:t>balisé</a:t>
          </a:r>
          <a:endParaRPr lang="en-US" dirty="0"/>
        </a:p>
      </dgm:t>
    </dgm:pt>
    <dgm:pt modelId="{EAE72DF3-292B-4086-933D-3D41559F51D8}" type="parTrans" cxnId="{F6ACD5D6-A842-4439-A392-D2306FB84CE8}">
      <dgm:prSet/>
      <dgm:spPr/>
      <dgm:t>
        <a:bodyPr/>
        <a:lstStyle/>
        <a:p>
          <a:endParaRPr lang="en-US"/>
        </a:p>
      </dgm:t>
    </dgm:pt>
    <dgm:pt modelId="{757B52F3-5369-46BE-AEB8-BC76C80F9EB3}" type="sibTrans" cxnId="{F6ACD5D6-A842-4439-A392-D2306FB84CE8}">
      <dgm:prSet/>
      <dgm:spPr/>
      <dgm:t>
        <a:bodyPr/>
        <a:lstStyle/>
        <a:p>
          <a:endParaRPr lang="en-US"/>
        </a:p>
      </dgm:t>
    </dgm:pt>
    <dgm:pt modelId="{CAF80059-80FB-4B43-AB32-CE0730B5A552}" type="pres">
      <dgm:prSet presAssocID="{FF7BBE6F-AF5C-456E-9B34-724A2D494727}" presName="root" presStyleCnt="0">
        <dgm:presLayoutVars>
          <dgm:dir/>
          <dgm:resizeHandles val="exact"/>
        </dgm:presLayoutVars>
      </dgm:prSet>
      <dgm:spPr/>
    </dgm:pt>
    <dgm:pt modelId="{69435C3A-B278-4A58-A161-3D029F939A49}" type="pres">
      <dgm:prSet presAssocID="{E9C85C37-43B2-439F-8254-829C135927F3}" presName="compNode" presStyleCnt="0"/>
      <dgm:spPr/>
    </dgm:pt>
    <dgm:pt modelId="{07794757-5635-4BC5-B8F6-B33B2EE97201}" type="pres">
      <dgm:prSet presAssocID="{E9C85C37-43B2-439F-8254-829C135927F3}" presName="bgRect" presStyleLbl="bgShp" presStyleIdx="0" presStyleCnt="8"/>
      <dgm:spPr/>
    </dgm:pt>
    <dgm:pt modelId="{FA5C070A-E79B-4337-8296-267C6DBEEC04}" type="pres">
      <dgm:prSet presAssocID="{E9C85C37-43B2-439F-8254-829C135927F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on Shelf"/>
        </a:ext>
      </dgm:extLst>
    </dgm:pt>
    <dgm:pt modelId="{ECDB2D82-AE30-4DEB-BC6E-5F37E15AB349}" type="pres">
      <dgm:prSet presAssocID="{E9C85C37-43B2-439F-8254-829C135927F3}" presName="spaceRect" presStyleCnt="0"/>
      <dgm:spPr/>
    </dgm:pt>
    <dgm:pt modelId="{4D3D9EEA-090D-4054-B136-6A07876A9544}" type="pres">
      <dgm:prSet presAssocID="{E9C85C37-43B2-439F-8254-829C135927F3}" presName="parTx" presStyleLbl="revTx" presStyleIdx="0" presStyleCnt="8">
        <dgm:presLayoutVars>
          <dgm:chMax val="0"/>
          <dgm:chPref val="0"/>
        </dgm:presLayoutVars>
      </dgm:prSet>
      <dgm:spPr/>
    </dgm:pt>
    <dgm:pt modelId="{8FA3EE39-9376-4720-ADBF-85C48415FE4A}" type="pres">
      <dgm:prSet presAssocID="{54103AA4-E862-4E3D-B1E5-F16223C9AF53}" presName="sibTrans" presStyleCnt="0"/>
      <dgm:spPr/>
    </dgm:pt>
    <dgm:pt modelId="{D7A5068C-8096-4310-8253-3C42400E9DC6}" type="pres">
      <dgm:prSet presAssocID="{F620FB26-6E28-4C1B-A945-8C80AA287718}" presName="compNode" presStyleCnt="0"/>
      <dgm:spPr/>
    </dgm:pt>
    <dgm:pt modelId="{ED34D65F-0AA7-4EB4-89F3-2DF33369EF53}" type="pres">
      <dgm:prSet presAssocID="{F620FB26-6E28-4C1B-A945-8C80AA287718}" presName="bgRect" presStyleLbl="bgShp" presStyleIdx="1" presStyleCnt="8"/>
      <dgm:spPr/>
    </dgm:pt>
    <dgm:pt modelId="{665B7EBF-A3C6-44B3-97D8-897D4E225FAE}" type="pres">
      <dgm:prSet presAssocID="{F620FB26-6E28-4C1B-A945-8C80AA28771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bri"/>
        </a:ext>
      </dgm:extLst>
    </dgm:pt>
    <dgm:pt modelId="{DBCDE9A0-7B61-4CAC-AD63-A1F5B586A8DB}" type="pres">
      <dgm:prSet presAssocID="{F620FB26-6E28-4C1B-A945-8C80AA287718}" presName="spaceRect" presStyleCnt="0"/>
      <dgm:spPr/>
    </dgm:pt>
    <dgm:pt modelId="{FDD62747-815F-4C1B-B090-FFEF5FCB8D1B}" type="pres">
      <dgm:prSet presAssocID="{F620FB26-6E28-4C1B-A945-8C80AA287718}" presName="parTx" presStyleLbl="revTx" presStyleIdx="1" presStyleCnt="8" custScaleX="103917">
        <dgm:presLayoutVars>
          <dgm:chMax val="0"/>
          <dgm:chPref val="0"/>
        </dgm:presLayoutVars>
      </dgm:prSet>
      <dgm:spPr/>
    </dgm:pt>
    <dgm:pt modelId="{D1DFF953-D7F7-4D08-912D-6EF317D8A9CF}" type="pres">
      <dgm:prSet presAssocID="{DCDACCAF-A5E0-4516-8CAB-2EAE544EB25D}" presName="sibTrans" presStyleCnt="0"/>
      <dgm:spPr/>
    </dgm:pt>
    <dgm:pt modelId="{2239E8B1-50D3-43D3-9B55-0B38B1A0221A}" type="pres">
      <dgm:prSet presAssocID="{FB37A102-AD79-47E5-A66D-271B64E5CCE7}" presName="compNode" presStyleCnt="0"/>
      <dgm:spPr/>
    </dgm:pt>
    <dgm:pt modelId="{6AC7C183-9FCD-40D8-B633-D9B6600495B8}" type="pres">
      <dgm:prSet presAssocID="{FB37A102-AD79-47E5-A66D-271B64E5CCE7}" presName="bgRect" presStyleLbl="bgShp" presStyleIdx="2" presStyleCnt="8"/>
      <dgm:spPr/>
    </dgm:pt>
    <dgm:pt modelId="{04412D89-F2AA-4F3D-BF3A-ACA71C4C9B24}" type="pres">
      <dgm:prSet presAssocID="{FB37A102-AD79-47E5-A66D-271B64E5CCE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rgolette"/>
        </a:ext>
      </dgm:extLst>
    </dgm:pt>
    <dgm:pt modelId="{EB06904B-E549-4DBC-9332-5E5DCD14FE0A}" type="pres">
      <dgm:prSet presAssocID="{FB37A102-AD79-47E5-A66D-271B64E5CCE7}" presName="spaceRect" presStyleCnt="0"/>
      <dgm:spPr/>
    </dgm:pt>
    <dgm:pt modelId="{90BE227C-902E-4E62-9A68-2D7DA5CDE46E}" type="pres">
      <dgm:prSet presAssocID="{FB37A102-AD79-47E5-A66D-271B64E5CCE7}" presName="parTx" presStyleLbl="revTx" presStyleIdx="2" presStyleCnt="8" custLinFactNeighborY="-9781">
        <dgm:presLayoutVars>
          <dgm:chMax val="0"/>
          <dgm:chPref val="0"/>
        </dgm:presLayoutVars>
      </dgm:prSet>
      <dgm:spPr/>
    </dgm:pt>
    <dgm:pt modelId="{AA40C355-3700-44E3-AC7C-8AAFC16541A8}" type="pres">
      <dgm:prSet presAssocID="{841D9BA6-E4D2-4DAD-8435-7DAFBEEEB380}" presName="sibTrans" presStyleCnt="0"/>
      <dgm:spPr/>
    </dgm:pt>
    <dgm:pt modelId="{FF27F453-70C2-46B0-B532-30881EC860C6}" type="pres">
      <dgm:prSet presAssocID="{89F0F26E-5B04-4D11-B77A-C9A712139571}" presName="compNode" presStyleCnt="0"/>
      <dgm:spPr/>
    </dgm:pt>
    <dgm:pt modelId="{5DBDAEC5-EF5F-46AC-8DC5-F7A9414BD0D0}" type="pres">
      <dgm:prSet presAssocID="{89F0F26E-5B04-4D11-B77A-C9A712139571}" presName="bgRect" presStyleLbl="bgShp" presStyleIdx="3" presStyleCnt="8"/>
      <dgm:spPr/>
    </dgm:pt>
    <dgm:pt modelId="{7566E174-31AF-4947-8E68-DADA6F9ED631}" type="pres">
      <dgm:prSet presAssocID="{89F0F26E-5B04-4D11-B77A-C9A712139571}"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bella"/>
        </a:ext>
      </dgm:extLst>
    </dgm:pt>
    <dgm:pt modelId="{48E39E6D-034A-4B99-881F-2D9A3446E5EA}" type="pres">
      <dgm:prSet presAssocID="{89F0F26E-5B04-4D11-B77A-C9A712139571}" presName="spaceRect" presStyleCnt="0"/>
      <dgm:spPr/>
    </dgm:pt>
    <dgm:pt modelId="{78EDE4F3-BBF1-4B8F-95C8-A93C60F919A1}" type="pres">
      <dgm:prSet presAssocID="{89F0F26E-5B04-4D11-B77A-C9A712139571}" presName="parTx" presStyleLbl="revTx" presStyleIdx="3" presStyleCnt="8" custLinFactNeighborY="-9781">
        <dgm:presLayoutVars>
          <dgm:chMax val="0"/>
          <dgm:chPref val="0"/>
        </dgm:presLayoutVars>
      </dgm:prSet>
      <dgm:spPr/>
    </dgm:pt>
    <dgm:pt modelId="{AE3F18D7-C332-4C79-B896-7E5F4FE9346D}" type="pres">
      <dgm:prSet presAssocID="{1F123E32-ADD5-4A1F-B97C-E9C403E88EE2}" presName="sibTrans" presStyleCnt="0"/>
      <dgm:spPr/>
    </dgm:pt>
    <dgm:pt modelId="{729EFFC7-3C43-4DA1-9656-06345D6682BD}" type="pres">
      <dgm:prSet presAssocID="{5BC9F588-CD04-478D-8BAE-4FAD47BDD809}" presName="compNode" presStyleCnt="0"/>
      <dgm:spPr/>
    </dgm:pt>
    <dgm:pt modelId="{6840FDE3-543F-4036-994C-D9415B35C566}" type="pres">
      <dgm:prSet presAssocID="{5BC9F588-CD04-478D-8BAE-4FAD47BDD809}" presName="bgRect" presStyleLbl="bgShp" presStyleIdx="4" presStyleCnt="8" custLinFactNeighborY="-18598"/>
      <dgm:spPr/>
    </dgm:pt>
    <dgm:pt modelId="{A6894E03-2C44-4DE5-AF19-1F31EDE9DADA}" type="pres">
      <dgm:prSet presAssocID="{5BC9F588-CD04-478D-8BAE-4FAD47BDD80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Quotation Mark"/>
        </a:ext>
      </dgm:extLst>
    </dgm:pt>
    <dgm:pt modelId="{39D855F5-10C0-4987-8BAE-1E9BAE4AC778}" type="pres">
      <dgm:prSet presAssocID="{5BC9F588-CD04-478D-8BAE-4FAD47BDD809}" presName="spaceRect" presStyleCnt="0"/>
      <dgm:spPr/>
    </dgm:pt>
    <dgm:pt modelId="{2663492B-7D24-45FF-9C06-BF2374D571A7}" type="pres">
      <dgm:prSet presAssocID="{5BC9F588-CD04-478D-8BAE-4FAD47BDD809}" presName="parTx" presStyleLbl="revTx" presStyleIdx="4" presStyleCnt="8" custLinFactNeighborY="-20377">
        <dgm:presLayoutVars>
          <dgm:chMax val="0"/>
          <dgm:chPref val="0"/>
        </dgm:presLayoutVars>
      </dgm:prSet>
      <dgm:spPr/>
    </dgm:pt>
    <dgm:pt modelId="{E74F480D-AC20-4ACB-88D1-13948C8F6BB9}" type="pres">
      <dgm:prSet presAssocID="{2935F24E-19B0-49AB-9B8B-116CF5F85F40}" presName="sibTrans" presStyleCnt="0"/>
      <dgm:spPr/>
    </dgm:pt>
    <dgm:pt modelId="{471674EF-EDA7-4BDB-B03C-E98C83E6DC56}" type="pres">
      <dgm:prSet presAssocID="{35CE123E-39FC-48F5-9F78-DF8BFEC8F672}" presName="compNode" presStyleCnt="0"/>
      <dgm:spPr/>
    </dgm:pt>
    <dgm:pt modelId="{8E822092-D1F8-47D7-A9B3-72FF5851EE96}" type="pres">
      <dgm:prSet presAssocID="{35CE123E-39FC-48F5-9F78-DF8BFEC8F672}" presName="bgRect" presStyleLbl="bgShp" presStyleIdx="5" presStyleCnt="8"/>
      <dgm:spPr/>
    </dgm:pt>
    <dgm:pt modelId="{9F5FB5EA-4E66-4FD9-B930-5DE7D9DC0B0B}" type="pres">
      <dgm:prSet presAssocID="{35CE123E-39FC-48F5-9F78-DF8BFEC8F67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pen Book"/>
        </a:ext>
      </dgm:extLst>
    </dgm:pt>
    <dgm:pt modelId="{54062A06-8AFE-4457-AED6-FA2EF2483FED}" type="pres">
      <dgm:prSet presAssocID="{35CE123E-39FC-48F5-9F78-DF8BFEC8F672}" presName="spaceRect" presStyleCnt="0"/>
      <dgm:spPr/>
    </dgm:pt>
    <dgm:pt modelId="{490F4272-C178-401F-99AC-C558B1ACB5DD}" type="pres">
      <dgm:prSet presAssocID="{35CE123E-39FC-48F5-9F78-DF8BFEC8F672}" presName="parTx" presStyleLbl="revTx" presStyleIdx="5" presStyleCnt="8" custLinFactNeighborY="-8966">
        <dgm:presLayoutVars>
          <dgm:chMax val="0"/>
          <dgm:chPref val="0"/>
        </dgm:presLayoutVars>
      </dgm:prSet>
      <dgm:spPr/>
    </dgm:pt>
    <dgm:pt modelId="{5D569B1E-F1D8-462D-BBB4-FCF14F772C45}" type="pres">
      <dgm:prSet presAssocID="{C7C52FA6-F3C6-4B62-904C-175B2B159D13}" presName="sibTrans" presStyleCnt="0"/>
      <dgm:spPr/>
    </dgm:pt>
    <dgm:pt modelId="{A0A01319-6742-416E-8B22-6F1909562FBC}" type="pres">
      <dgm:prSet presAssocID="{F6B23CF9-2F0F-4F23-9E46-9659B6AF284C}" presName="compNode" presStyleCnt="0"/>
      <dgm:spPr/>
    </dgm:pt>
    <dgm:pt modelId="{8F05F7C3-98E2-45CD-8C6A-687A0ED2288B}" type="pres">
      <dgm:prSet presAssocID="{F6B23CF9-2F0F-4F23-9E46-9659B6AF284C}" presName="bgRect" presStyleLbl="bgShp" presStyleIdx="6" presStyleCnt="8"/>
      <dgm:spPr/>
    </dgm:pt>
    <dgm:pt modelId="{45C25157-38B3-4221-B490-5878423C95AB}" type="pres">
      <dgm:prSet presAssocID="{F6B23CF9-2F0F-4F23-9E46-9659B6AF284C}"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Immagine"/>
        </a:ext>
      </dgm:extLst>
    </dgm:pt>
    <dgm:pt modelId="{95C1DCF9-CCC6-4F5E-9E32-99F116579C69}" type="pres">
      <dgm:prSet presAssocID="{F6B23CF9-2F0F-4F23-9E46-9659B6AF284C}" presName="spaceRect" presStyleCnt="0"/>
      <dgm:spPr/>
    </dgm:pt>
    <dgm:pt modelId="{D7D73C3B-D45A-453F-A4F7-E798A7866EB7}" type="pres">
      <dgm:prSet presAssocID="{F6B23CF9-2F0F-4F23-9E46-9659B6AF284C}" presName="parTx" presStyleLbl="revTx" presStyleIdx="6" presStyleCnt="8" custLinFactNeighborY="-6520">
        <dgm:presLayoutVars>
          <dgm:chMax val="0"/>
          <dgm:chPref val="0"/>
        </dgm:presLayoutVars>
      </dgm:prSet>
      <dgm:spPr/>
    </dgm:pt>
    <dgm:pt modelId="{EAD75763-6684-44AE-B46A-D182EB363B69}" type="pres">
      <dgm:prSet presAssocID="{F5EAE432-F8C1-4CC0-8EA6-F9C827DC2B04}" presName="sibTrans" presStyleCnt="0"/>
      <dgm:spPr/>
    </dgm:pt>
    <dgm:pt modelId="{251C69B9-0F56-4F16-83A7-150E74050F16}" type="pres">
      <dgm:prSet presAssocID="{EC26439B-F522-4056-8C0B-98B2859AEA90}" presName="compNode" presStyleCnt="0"/>
      <dgm:spPr/>
    </dgm:pt>
    <dgm:pt modelId="{AEADCC75-15DE-486B-92B7-DA4E5434E244}" type="pres">
      <dgm:prSet presAssocID="{EC26439B-F522-4056-8C0B-98B2859AEA90}" presName="bgRect" presStyleLbl="bgShp" presStyleIdx="7" presStyleCnt="8"/>
      <dgm:spPr/>
    </dgm:pt>
    <dgm:pt modelId="{683E5034-1DCC-4CDD-85B0-2232CF8AE440}" type="pres">
      <dgm:prSet presAssocID="{EC26439B-F522-4056-8C0B-98B2859AEA9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ocumento"/>
        </a:ext>
      </dgm:extLst>
    </dgm:pt>
    <dgm:pt modelId="{50F62CDD-005B-45FA-B069-D9BE28715134}" type="pres">
      <dgm:prSet presAssocID="{EC26439B-F522-4056-8C0B-98B2859AEA90}" presName="spaceRect" presStyleCnt="0"/>
      <dgm:spPr/>
    </dgm:pt>
    <dgm:pt modelId="{3EA168C2-8471-4BDD-8EFA-2538DAD23F42}" type="pres">
      <dgm:prSet presAssocID="{EC26439B-F522-4056-8C0B-98B2859AEA90}" presName="parTx" presStyleLbl="revTx" presStyleIdx="7" presStyleCnt="8">
        <dgm:presLayoutVars>
          <dgm:chMax val="0"/>
          <dgm:chPref val="0"/>
        </dgm:presLayoutVars>
      </dgm:prSet>
      <dgm:spPr/>
    </dgm:pt>
  </dgm:ptLst>
  <dgm:cxnLst>
    <dgm:cxn modelId="{A2C22D02-E552-42A1-966D-C91B3113DAA0}" srcId="{FF7BBE6F-AF5C-456E-9B34-724A2D494727}" destId="{35CE123E-39FC-48F5-9F78-DF8BFEC8F672}" srcOrd="5" destOrd="0" parTransId="{EAF959F8-11A1-4B22-B2BE-FB8AFB78A7F0}" sibTransId="{C7C52FA6-F3C6-4B62-904C-175B2B159D13}"/>
    <dgm:cxn modelId="{D164660B-5886-47BF-974E-E1456E6EDF6A}" srcId="{FF7BBE6F-AF5C-456E-9B34-724A2D494727}" destId="{E9C85C37-43B2-439F-8254-829C135927F3}" srcOrd="0" destOrd="0" parTransId="{E997763E-6DC4-4D72-9566-7643EA08F389}" sibTransId="{54103AA4-E862-4E3D-B1E5-F16223C9AF53}"/>
    <dgm:cxn modelId="{81387816-C709-4915-8029-5285F9B0426B}" type="presOf" srcId="{F6B23CF9-2F0F-4F23-9E46-9659B6AF284C}" destId="{D7D73C3B-D45A-453F-A4F7-E798A7866EB7}" srcOrd="0" destOrd="0" presId="urn:microsoft.com/office/officeart/2018/2/layout/IconVerticalSolidList"/>
    <dgm:cxn modelId="{F04AF91A-4E74-47C9-8969-743ED7D83D6B}" srcId="{FF7BBE6F-AF5C-456E-9B34-724A2D494727}" destId="{FB37A102-AD79-47E5-A66D-271B64E5CCE7}" srcOrd="2" destOrd="0" parTransId="{FEBF61C4-B065-47CB-8D0D-56A995BED6C9}" sibTransId="{841D9BA6-E4D2-4DAD-8435-7DAFBEEEB380}"/>
    <dgm:cxn modelId="{96181826-0395-41F5-966B-D00093C60545}" type="presOf" srcId="{FF7BBE6F-AF5C-456E-9B34-724A2D494727}" destId="{CAF80059-80FB-4B43-AB32-CE0730B5A552}" srcOrd="0" destOrd="0" presId="urn:microsoft.com/office/officeart/2018/2/layout/IconVerticalSolidList"/>
    <dgm:cxn modelId="{43584629-3A52-460C-86FB-CF39290F1AB1}" srcId="{FF7BBE6F-AF5C-456E-9B34-724A2D494727}" destId="{5BC9F588-CD04-478D-8BAE-4FAD47BDD809}" srcOrd="4" destOrd="0" parTransId="{650DD1D2-39C0-4D78-9FC4-FCC64CAF5FD6}" sibTransId="{2935F24E-19B0-49AB-9B8B-116CF5F85F40}"/>
    <dgm:cxn modelId="{02FF362A-44EA-47E5-976C-684DDB3FF6D5}" type="presOf" srcId="{FB37A102-AD79-47E5-A66D-271B64E5CCE7}" destId="{90BE227C-902E-4E62-9A68-2D7DA5CDE46E}" srcOrd="0" destOrd="0" presId="urn:microsoft.com/office/officeart/2018/2/layout/IconVerticalSolidList"/>
    <dgm:cxn modelId="{F7967753-1E9B-45EF-8C6B-BAD068A40C6C}" type="presOf" srcId="{F620FB26-6E28-4C1B-A945-8C80AA287718}" destId="{FDD62747-815F-4C1B-B090-FFEF5FCB8D1B}" srcOrd="0" destOrd="0" presId="urn:microsoft.com/office/officeart/2018/2/layout/IconVerticalSolidList"/>
    <dgm:cxn modelId="{F39CCD62-CB4C-41D1-9B14-77B5A6F0E202}" srcId="{FF7BBE6F-AF5C-456E-9B34-724A2D494727}" destId="{F6B23CF9-2F0F-4F23-9E46-9659B6AF284C}" srcOrd="6" destOrd="0" parTransId="{BEAC209C-F5B5-41E4-9E74-05457AAC07C4}" sibTransId="{F5EAE432-F8C1-4CC0-8EA6-F9C827DC2B04}"/>
    <dgm:cxn modelId="{264ECC70-EE32-4BA4-9286-779C9AE550FF}" type="presOf" srcId="{EC26439B-F522-4056-8C0B-98B2859AEA90}" destId="{3EA168C2-8471-4BDD-8EFA-2538DAD23F42}" srcOrd="0" destOrd="0" presId="urn:microsoft.com/office/officeart/2018/2/layout/IconVerticalSolidList"/>
    <dgm:cxn modelId="{F1F57272-BBD2-418E-A871-2AE9EB193AC9}" type="presOf" srcId="{E9C85C37-43B2-439F-8254-829C135927F3}" destId="{4D3D9EEA-090D-4054-B136-6A07876A9544}" srcOrd="0" destOrd="0" presId="urn:microsoft.com/office/officeart/2018/2/layout/IconVerticalSolidList"/>
    <dgm:cxn modelId="{75EDD8AB-02C2-4FD7-8B31-EEDED5912284}" type="presOf" srcId="{89F0F26E-5B04-4D11-B77A-C9A712139571}" destId="{78EDE4F3-BBF1-4B8F-95C8-A93C60F919A1}" srcOrd="0" destOrd="0" presId="urn:microsoft.com/office/officeart/2018/2/layout/IconVerticalSolidList"/>
    <dgm:cxn modelId="{AC4CB2B7-161E-4559-90E9-FCFF197622AC}" srcId="{FF7BBE6F-AF5C-456E-9B34-724A2D494727}" destId="{89F0F26E-5B04-4D11-B77A-C9A712139571}" srcOrd="3" destOrd="0" parTransId="{6FA8AF88-5A6A-4A41-97ED-3C25585B879C}" sibTransId="{1F123E32-ADD5-4A1F-B97C-E9C403E88EE2}"/>
    <dgm:cxn modelId="{F6ACD5D6-A842-4439-A392-D2306FB84CE8}" srcId="{FF7BBE6F-AF5C-456E-9B34-724A2D494727}" destId="{EC26439B-F522-4056-8C0B-98B2859AEA90}" srcOrd="7" destOrd="0" parTransId="{EAE72DF3-292B-4086-933D-3D41559F51D8}" sibTransId="{757B52F3-5369-46BE-AEB8-BC76C80F9EB3}"/>
    <dgm:cxn modelId="{BCB11FF2-2E65-481A-8C57-2028554BC121}" type="presOf" srcId="{35CE123E-39FC-48F5-9F78-DF8BFEC8F672}" destId="{490F4272-C178-401F-99AC-C558B1ACB5DD}" srcOrd="0" destOrd="0" presId="urn:microsoft.com/office/officeart/2018/2/layout/IconVerticalSolidList"/>
    <dgm:cxn modelId="{4A74BFFA-EB21-48B5-8E6D-D4700D1C4215}" type="presOf" srcId="{5BC9F588-CD04-478D-8BAE-4FAD47BDD809}" destId="{2663492B-7D24-45FF-9C06-BF2374D571A7}" srcOrd="0" destOrd="0" presId="urn:microsoft.com/office/officeart/2018/2/layout/IconVerticalSolidList"/>
    <dgm:cxn modelId="{2B3FA1FE-B76F-47D6-B405-F9ABEA44C032}" srcId="{FF7BBE6F-AF5C-456E-9B34-724A2D494727}" destId="{F620FB26-6E28-4C1B-A945-8C80AA287718}" srcOrd="1" destOrd="0" parTransId="{95288E92-1EFF-4BFB-B3DA-73E186DEA5BF}" sibTransId="{DCDACCAF-A5E0-4516-8CAB-2EAE544EB25D}"/>
    <dgm:cxn modelId="{B30B2E7E-6993-40BC-8A57-CA084C2FD3F1}" type="presParOf" srcId="{CAF80059-80FB-4B43-AB32-CE0730B5A552}" destId="{69435C3A-B278-4A58-A161-3D029F939A49}" srcOrd="0" destOrd="0" presId="urn:microsoft.com/office/officeart/2018/2/layout/IconVerticalSolidList"/>
    <dgm:cxn modelId="{3FBE5AC2-01A7-4F0D-96A3-76D6A4958761}" type="presParOf" srcId="{69435C3A-B278-4A58-A161-3D029F939A49}" destId="{07794757-5635-4BC5-B8F6-B33B2EE97201}" srcOrd="0" destOrd="0" presId="urn:microsoft.com/office/officeart/2018/2/layout/IconVerticalSolidList"/>
    <dgm:cxn modelId="{190833F2-EB14-4C65-B5F5-F35AEBA77468}" type="presParOf" srcId="{69435C3A-B278-4A58-A161-3D029F939A49}" destId="{FA5C070A-E79B-4337-8296-267C6DBEEC04}" srcOrd="1" destOrd="0" presId="urn:microsoft.com/office/officeart/2018/2/layout/IconVerticalSolidList"/>
    <dgm:cxn modelId="{1442D305-CE26-43DC-A53D-16D5EC736B17}" type="presParOf" srcId="{69435C3A-B278-4A58-A161-3D029F939A49}" destId="{ECDB2D82-AE30-4DEB-BC6E-5F37E15AB349}" srcOrd="2" destOrd="0" presId="urn:microsoft.com/office/officeart/2018/2/layout/IconVerticalSolidList"/>
    <dgm:cxn modelId="{D2C391C4-5CFA-41DB-8124-39850DFB82C5}" type="presParOf" srcId="{69435C3A-B278-4A58-A161-3D029F939A49}" destId="{4D3D9EEA-090D-4054-B136-6A07876A9544}" srcOrd="3" destOrd="0" presId="urn:microsoft.com/office/officeart/2018/2/layout/IconVerticalSolidList"/>
    <dgm:cxn modelId="{C961AFA1-FFC4-405C-A3F6-BDD181F0525E}" type="presParOf" srcId="{CAF80059-80FB-4B43-AB32-CE0730B5A552}" destId="{8FA3EE39-9376-4720-ADBF-85C48415FE4A}" srcOrd="1" destOrd="0" presId="urn:microsoft.com/office/officeart/2018/2/layout/IconVerticalSolidList"/>
    <dgm:cxn modelId="{8204532E-9C4E-491C-9A37-80755A9FC31D}" type="presParOf" srcId="{CAF80059-80FB-4B43-AB32-CE0730B5A552}" destId="{D7A5068C-8096-4310-8253-3C42400E9DC6}" srcOrd="2" destOrd="0" presId="urn:microsoft.com/office/officeart/2018/2/layout/IconVerticalSolidList"/>
    <dgm:cxn modelId="{63F009DB-EE4B-4C4C-AFE7-420CB3205B1A}" type="presParOf" srcId="{D7A5068C-8096-4310-8253-3C42400E9DC6}" destId="{ED34D65F-0AA7-4EB4-89F3-2DF33369EF53}" srcOrd="0" destOrd="0" presId="urn:microsoft.com/office/officeart/2018/2/layout/IconVerticalSolidList"/>
    <dgm:cxn modelId="{FC4F24D0-806A-4C18-8A17-95E2767A4596}" type="presParOf" srcId="{D7A5068C-8096-4310-8253-3C42400E9DC6}" destId="{665B7EBF-A3C6-44B3-97D8-897D4E225FAE}" srcOrd="1" destOrd="0" presId="urn:microsoft.com/office/officeart/2018/2/layout/IconVerticalSolidList"/>
    <dgm:cxn modelId="{EBB8EB56-4CDA-4C85-8FA2-6BF0983D8775}" type="presParOf" srcId="{D7A5068C-8096-4310-8253-3C42400E9DC6}" destId="{DBCDE9A0-7B61-4CAC-AD63-A1F5B586A8DB}" srcOrd="2" destOrd="0" presId="urn:microsoft.com/office/officeart/2018/2/layout/IconVerticalSolidList"/>
    <dgm:cxn modelId="{B306F104-4D3C-44E7-B782-BA39F7765F85}" type="presParOf" srcId="{D7A5068C-8096-4310-8253-3C42400E9DC6}" destId="{FDD62747-815F-4C1B-B090-FFEF5FCB8D1B}" srcOrd="3" destOrd="0" presId="urn:microsoft.com/office/officeart/2018/2/layout/IconVerticalSolidList"/>
    <dgm:cxn modelId="{C1054BCE-AAFB-4A1D-A1B0-FAAC73DEAE92}" type="presParOf" srcId="{CAF80059-80FB-4B43-AB32-CE0730B5A552}" destId="{D1DFF953-D7F7-4D08-912D-6EF317D8A9CF}" srcOrd="3" destOrd="0" presId="urn:microsoft.com/office/officeart/2018/2/layout/IconVerticalSolidList"/>
    <dgm:cxn modelId="{C404A3DD-0B05-4347-8F7B-4E8B4D8C1898}" type="presParOf" srcId="{CAF80059-80FB-4B43-AB32-CE0730B5A552}" destId="{2239E8B1-50D3-43D3-9B55-0B38B1A0221A}" srcOrd="4" destOrd="0" presId="urn:microsoft.com/office/officeart/2018/2/layout/IconVerticalSolidList"/>
    <dgm:cxn modelId="{F05E58C6-7140-4323-A326-BA15C5D56436}" type="presParOf" srcId="{2239E8B1-50D3-43D3-9B55-0B38B1A0221A}" destId="{6AC7C183-9FCD-40D8-B633-D9B6600495B8}" srcOrd="0" destOrd="0" presId="urn:microsoft.com/office/officeart/2018/2/layout/IconVerticalSolidList"/>
    <dgm:cxn modelId="{1AB979C2-B816-4A1D-987F-45F5311BC878}" type="presParOf" srcId="{2239E8B1-50D3-43D3-9B55-0B38B1A0221A}" destId="{04412D89-F2AA-4F3D-BF3A-ACA71C4C9B24}" srcOrd="1" destOrd="0" presId="urn:microsoft.com/office/officeart/2018/2/layout/IconVerticalSolidList"/>
    <dgm:cxn modelId="{80A7101B-44AD-4E63-9F94-37E11E51BD85}" type="presParOf" srcId="{2239E8B1-50D3-43D3-9B55-0B38B1A0221A}" destId="{EB06904B-E549-4DBC-9332-5E5DCD14FE0A}" srcOrd="2" destOrd="0" presId="urn:microsoft.com/office/officeart/2018/2/layout/IconVerticalSolidList"/>
    <dgm:cxn modelId="{99313CC3-E7EF-497A-A375-7D95505EE6E1}" type="presParOf" srcId="{2239E8B1-50D3-43D3-9B55-0B38B1A0221A}" destId="{90BE227C-902E-4E62-9A68-2D7DA5CDE46E}" srcOrd="3" destOrd="0" presId="urn:microsoft.com/office/officeart/2018/2/layout/IconVerticalSolidList"/>
    <dgm:cxn modelId="{C4E7666D-CE53-4D28-9DC6-5A849D75B601}" type="presParOf" srcId="{CAF80059-80FB-4B43-AB32-CE0730B5A552}" destId="{AA40C355-3700-44E3-AC7C-8AAFC16541A8}" srcOrd="5" destOrd="0" presId="urn:microsoft.com/office/officeart/2018/2/layout/IconVerticalSolidList"/>
    <dgm:cxn modelId="{EBCFD9C5-DCF3-4007-8650-E58AAAFABE24}" type="presParOf" srcId="{CAF80059-80FB-4B43-AB32-CE0730B5A552}" destId="{FF27F453-70C2-46B0-B532-30881EC860C6}" srcOrd="6" destOrd="0" presId="urn:microsoft.com/office/officeart/2018/2/layout/IconVerticalSolidList"/>
    <dgm:cxn modelId="{FAAA32FB-F53D-41C1-9778-B3F621B7FD04}" type="presParOf" srcId="{FF27F453-70C2-46B0-B532-30881EC860C6}" destId="{5DBDAEC5-EF5F-46AC-8DC5-F7A9414BD0D0}" srcOrd="0" destOrd="0" presId="urn:microsoft.com/office/officeart/2018/2/layout/IconVerticalSolidList"/>
    <dgm:cxn modelId="{FA98B07A-BD3C-4C83-9C5F-750F2E1937C5}" type="presParOf" srcId="{FF27F453-70C2-46B0-B532-30881EC860C6}" destId="{7566E174-31AF-4947-8E68-DADA6F9ED631}" srcOrd="1" destOrd="0" presId="urn:microsoft.com/office/officeart/2018/2/layout/IconVerticalSolidList"/>
    <dgm:cxn modelId="{1C07E6D2-29B5-4725-9237-FB7A3418B1D6}" type="presParOf" srcId="{FF27F453-70C2-46B0-B532-30881EC860C6}" destId="{48E39E6D-034A-4B99-881F-2D9A3446E5EA}" srcOrd="2" destOrd="0" presId="urn:microsoft.com/office/officeart/2018/2/layout/IconVerticalSolidList"/>
    <dgm:cxn modelId="{5B0608AD-C62D-40F5-A080-725F09B49153}" type="presParOf" srcId="{FF27F453-70C2-46B0-B532-30881EC860C6}" destId="{78EDE4F3-BBF1-4B8F-95C8-A93C60F919A1}" srcOrd="3" destOrd="0" presId="urn:microsoft.com/office/officeart/2018/2/layout/IconVerticalSolidList"/>
    <dgm:cxn modelId="{9AEADEAD-BCD4-4EE0-93B0-4317C6CF8088}" type="presParOf" srcId="{CAF80059-80FB-4B43-AB32-CE0730B5A552}" destId="{AE3F18D7-C332-4C79-B896-7E5F4FE9346D}" srcOrd="7" destOrd="0" presId="urn:microsoft.com/office/officeart/2018/2/layout/IconVerticalSolidList"/>
    <dgm:cxn modelId="{ED3200ED-7259-4029-941B-DF2A9463D873}" type="presParOf" srcId="{CAF80059-80FB-4B43-AB32-CE0730B5A552}" destId="{729EFFC7-3C43-4DA1-9656-06345D6682BD}" srcOrd="8" destOrd="0" presId="urn:microsoft.com/office/officeart/2018/2/layout/IconVerticalSolidList"/>
    <dgm:cxn modelId="{AA40AC78-9A79-431B-B1FB-E57B9E870005}" type="presParOf" srcId="{729EFFC7-3C43-4DA1-9656-06345D6682BD}" destId="{6840FDE3-543F-4036-994C-D9415B35C566}" srcOrd="0" destOrd="0" presId="urn:microsoft.com/office/officeart/2018/2/layout/IconVerticalSolidList"/>
    <dgm:cxn modelId="{4ED7C97B-19B6-4B20-84B6-D7019F797672}" type="presParOf" srcId="{729EFFC7-3C43-4DA1-9656-06345D6682BD}" destId="{A6894E03-2C44-4DE5-AF19-1F31EDE9DADA}" srcOrd="1" destOrd="0" presId="urn:microsoft.com/office/officeart/2018/2/layout/IconVerticalSolidList"/>
    <dgm:cxn modelId="{0165440A-5B2A-4332-B0B6-D106CC832668}" type="presParOf" srcId="{729EFFC7-3C43-4DA1-9656-06345D6682BD}" destId="{39D855F5-10C0-4987-8BAE-1E9BAE4AC778}" srcOrd="2" destOrd="0" presId="urn:microsoft.com/office/officeart/2018/2/layout/IconVerticalSolidList"/>
    <dgm:cxn modelId="{5892326C-90C7-409A-AD40-C92554CD516E}" type="presParOf" srcId="{729EFFC7-3C43-4DA1-9656-06345D6682BD}" destId="{2663492B-7D24-45FF-9C06-BF2374D571A7}" srcOrd="3" destOrd="0" presId="urn:microsoft.com/office/officeart/2018/2/layout/IconVerticalSolidList"/>
    <dgm:cxn modelId="{82EC6CD3-DD18-495A-BE66-56CC89E60957}" type="presParOf" srcId="{CAF80059-80FB-4B43-AB32-CE0730B5A552}" destId="{E74F480D-AC20-4ACB-88D1-13948C8F6BB9}" srcOrd="9" destOrd="0" presId="urn:microsoft.com/office/officeart/2018/2/layout/IconVerticalSolidList"/>
    <dgm:cxn modelId="{5E1B25B6-E187-4CF5-9BDD-27A384219E78}" type="presParOf" srcId="{CAF80059-80FB-4B43-AB32-CE0730B5A552}" destId="{471674EF-EDA7-4BDB-B03C-E98C83E6DC56}" srcOrd="10" destOrd="0" presId="urn:microsoft.com/office/officeart/2018/2/layout/IconVerticalSolidList"/>
    <dgm:cxn modelId="{539FE3BE-7F6C-4F1E-BB08-0E627A3ED920}" type="presParOf" srcId="{471674EF-EDA7-4BDB-B03C-E98C83E6DC56}" destId="{8E822092-D1F8-47D7-A9B3-72FF5851EE96}" srcOrd="0" destOrd="0" presId="urn:microsoft.com/office/officeart/2018/2/layout/IconVerticalSolidList"/>
    <dgm:cxn modelId="{CCA1DB4A-4F2F-4D79-BD84-4404B7A9219E}" type="presParOf" srcId="{471674EF-EDA7-4BDB-B03C-E98C83E6DC56}" destId="{9F5FB5EA-4E66-4FD9-B930-5DE7D9DC0B0B}" srcOrd="1" destOrd="0" presId="urn:microsoft.com/office/officeart/2018/2/layout/IconVerticalSolidList"/>
    <dgm:cxn modelId="{43C56E9A-E2A0-4B0A-B751-8263AE7B8F80}" type="presParOf" srcId="{471674EF-EDA7-4BDB-B03C-E98C83E6DC56}" destId="{54062A06-8AFE-4457-AED6-FA2EF2483FED}" srcOrd="2" destOrd="0" presId="urn:microsoft.com/office/officeart/2018/2/layout/IconVerticalSolidList"/>
    <dgm:cxn modelId="{DF8138A3-1F5F-4641-96AC-46E9E1DBE48E}" type="presParOf" srcId="{471674EF-EDA7-4BDB-B03C-E98C83E6DC56}" destId="{490F4272-C178-401F-99AC-C558B1ACB5DD}" srcOrd="3" destOrd="0" presId="urn:microsoft.com/office/officeart/2018/2/layout/IconVerticalSolidList"/>
    <dgm:cxn modelId="{CF23AE35-5E37-42AB-A218-13820C4561E4}" type="presParOf" srcId="{CAF80059-80FB-4B43-AB32-CE0730B5A552}" destId="{5D569B1E-F1D8-462D-BBB4-FCF14F772C45}" srcOrd="11" destOrd="0" presId="urn:microsoft.com/office/officeart/2018/2/layout/IconVerticalSolidList"/>
    <dgm:cxn modelId="{C15345DA-DFF8-4188-AA38-12FA33DB2C28}" type="presParOf" srcId="{CAF80059-80FB-4B43-AB32-CE0730B5A552}" destId="{A0A01319-6742-416E-8B22-6F1909562FBC}" srcOrd="12" destOrd="0" presId="urn:microsoft.com/office/officeart/2018/2/layout/IconVerticalSolidList"/>
    <dgm:cxn modelId="{5358ED7E-0851-497C-975F-018722A8C6DB}" type="presParOf" srcId="{A0A01319-6742-416E-8B22-6F1909562FBC}" destId="{8F05F7C3-98E2-45CD-8C6A-687A0ED2288B}" srcOrd="0" destOrd="0" presId="urn:microsoft.com/office/officeart/2018/2/layout/IconVerticalSolidList"/>
    <dgm:cxn modelId="{74696F47-49ED-44BB-8AD9-7B817C01E0DC}" type="presParOf" srcId="{A0A01319-6742-416E-8B22-6F1909562FBC}" destId="{45C25157-38B3-4221-B490-5878423C95AB}" srcOrd="1" destOrd="0" presId="urn:microsoft.com/office/officeart/2018/2/layout/IconVerticalSolidList"/>
    <dgm:cxn modelId="{6BDF0619-30AF-43F4-B94A-DDE39C602ED5}" type="presParOf" srcId="{A0A01319-6742-416E-8B22-6F1909562FBC}" destId="{95C1DCF9-CCC6-4F5E-9E32-99F116579C69}" srcOrd="2" destOrd="0" presId="urn:microsoft.com/office/officeart/2018/2/layout/IconVerticalSolidList"/>
    <dgm:cxn modelId="{7A6668ED-82A5-45CE-BD88-0DB14A966B71}" type="presParOf" srcId="{A0A01319-6742-416E-8B22-6F1909562FBC}" destId="{D7D73C3B-D45A-453F-A4F7-E798A7866EB7}" srcOrd="3" destOrd="0" presId="urn:microsoft.com/office/officeart/2018/2/layout/IconVerticalSolidList"/>
    <dgm:cxn modelId="{402F054E-ECC0-40F1-9C0C-E1ED1EB5792B}" type="presParOf" srcId="{CAF80059-80FB-4B43-AB32-CE0730B5A552}" destId="{EAD75763-6684-44AE-B46A-D182EB363B69}" srcOrd="13" destOrd="0" presId="urn:microsoft.com/office/officeart/2018/2/layout/IconVerticalSolidList"/>
    <dgm:cxn modelId="{8C82A084-6FC6-4F8E-AEA5-A934615ADEA1}" type="presParOf" srcId="{CAF80059-80FB-4B43-AB32-CE0730B5A552}" destId="{251C69B9-0F56-4F16-83A7-150E74050F16}" srcOrd="14" destOrd="0" presId="urn:microsoft.com/office/officeart/2018/2/layout/IconVerticalSolidList"/>
    <dgm:cxn modelId="{585D85D7-ED70-408D-B499-09FC60587248}" type="presParOf" srcId="{251C69B9-0F56-4F16-83A7-150E74050F16}" destId="{AEADCC75-15DE-486B-92B7-DA4E5434E244}" srcOrd="0" destOrd="0" presId="urn:microsoft.com/office/officeart/2018/2/layout/IconVerticalSolidList"/>
    <dgm:cxn modelId="{3CA899DC-9433-43F1-BE7A-3D9A072ECE5D}" type="presParOf" srcId="{251C69B9-0F56-4F16-83A7-150E74050F16}" destId="{683E5034-1DCC-4CDD-85B0-2232CF8AE440}" srcOrd="1" destOrd="0" presId="urn:microsoft.com/office/officeart/2018/2/layout/IconVerticalSolidList"/>
    <dgm:cxn modelId="{142DFB7F-7492-42EA-825C-58C2E557CA75}" type="presParOf" srcId="{251C69B9-0F56-4F16-83A7-150E74050F16}" destId="{50F62CDD-005B-45FA-B069-D9BE28715134}" srcOrd="2" destOrd="0" presId="urn:microsoft.com/office/officeart/2018/2/layout/IconVerticalSolidList"/>
    <dgm:cxn modelId="{2C38F533-6394-45E1-B182-D7325D6FDE29}" type="presParOf" srcId="{251C69B9-0F56-4F16-83A7-150E74050F16}" destId="{3EA168C2-8471-4BDD-8EFA-2538DAD23F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7781EC-6427-4274-A5C4-EDFC4219EA16}"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3D2D00D-E286-49C9-BB3A-348D27D9B337}">
      <dgm:prSet/>
      <dgm:spPr/>
      <dgm:t>
        <a:bodyPr/>
        <a:lstStyle/>
        <a:p>
          <a:r>
            <a:rPr lang="fr-CA" dirty="0"/>
            <a:t>Afin de donner de la visibilité au travail effectué avec les titres accessibles et de se conformer à la directive, il est donc essentiel de créer et d’offrir aux utilisateurs finaux des informations détaillées décrivant les caractéristiques d’accessibilité du titre produit.</a:t>
          </a:r>
          <a:endParaRPr lang="en-US" dirty="0"/>
        </a:p>
      </dgm:t>
    </dgm:pt>
    <dgm:pt modelId="{8D87499C-26F7-4B1B-900C-2889C156FE3B}" type="parTrans" cxnId="{48374984-3FB8-4532-BF63-3D37EA8716EB}">
      <dgm:prSet/>
      <dgm:spPr/>
      <dgm:t>
        <a:bodyPr/>
        <a:lstStyle/>
        <a:p>
          <a:endParaRPr lang="en-US"/>
        </a:p>
      </dgm:t>
    </dgm:pt>
    <dgm:pt modelId="{0D76125F-E5FD-402A-B38C-564151F7E760}" type="sibTrans" cxnId="{48374984-3FB8-4532-BF63-3D37EA8716EB}">
      <dgm:prSet/>
      <dgm:spPr/>
      <dgm:t>
        <a:bodyPr/>
        <a:lstStyle/>
        <a:p>
          <a:endParaRPr lang="en-US"/>
        </a:p>
      </dgm:t>
    </dgm:pt>
    <dgm:pt modelId="{EEAAB468-140C-468D-AD1B-D562648B2046}">
      <dgm:prSet/>
      <dgm:spPr/>
      <dgm:t>
        <a:bodyPr/>
        <a:lstStyle/>
        <a:p>
          <a:r>
            <a:rPr lang="fr-CA" dirty="0"/>
            <a:t>Les métadonnées d’accessibilité peuvent être générées en adoptant deux normes différentes : </a:t>
          </a:r>
          <a:endParaRPr lang="en-US" dirty="0"/>
        </a:p>
      </dgm:t>
    </dgm:pt>
    <dgm:pt modelId="{C7A6EB26-1CD9-476B-9EF5-1BD40F364E58}" type="parTrans" cxnId="{9CEF9E31-11FC-440F-A585-52AED471859F}">
      <dgm:prSet/>
      <dgm:spPr/>
      <dgm:t>
        <a:bodyPr/>
        <a:lstStyle/>
        <a:p>
          <a:endParaRPr lang="en-US"/>
        </a:p>
      </dgm:t>
    </dgm:pt>
    <dgm:pt modelId="{4F6EACE9-5DCD-4C7F-B01E-9FF1D4C45BEF}" type="sibTrans" cxnId="{9CEF9E31-11FC-440F-A585-52AED471859F}">
      <dgm:prSet/>
      <dgm:spPr/>
      <dgm:t>
        <a:bodyPr/>
        <a:lstStyle/>
        <a:p>
          <a:endParaRPr lang="en-US"/>
        </a:p>
      </dgm:t>
    </dgm:pt>
    <dgm:pt modelId="{AB4574D9-3623-4CE2-AE62-00D5D207C983}">
      <dgm:prSet custT="1"/>
      <dgm:spPr/>
      <dgm:t>
        <a:bodyPr/>
        <a:lstStyle/>
        <a:p>
          <a:r>
            <a:rPr lang="fr-CA" sz="1600" b="1" kern="1200" dirty="0"/>
            <a:t>ONIX</a:t>
          </a:r>
          <a:r>
            <a:rPr lang="fr-CA" sz="1600" b="0" kern="1200" dirty="0"/>
            <a:t> peut être utilisé pour fournir des informations sur l’accessibilité tout au long de la chaîne de distribution des livres numériques (en utilisant la </a:t>
          </a:r>
          <a:r>
            <a:rPr lang="fr-CA" sz="1600" b="1" kern="1200" dirty="0"/>
            <a:t>liste de codes 196</a:t>
          </a:r>
          <a:r>
            <a:rPr lang="fr-CA" sz="1600" b="0" kern="1200" dirty="0"/>
            <a:t>)</a:t>
          </a:r>
          <a:endParaRPr lang="en-US" sz="1600" b="0" kern="1200" dirty="0"/>
        </a:p>
      </dgm:t>
    </dgm:pt>
    <dgm:pt modelId="{869BB329-FB7A-425C-80F2-B2D80607EA42}" type="parTrans" cxnId="{5E6DB705-E5CF-4238-8574-5A01A7F9F14D}">
      <dgm:prSet/>
      <dgm:spPr/>
      <dgm:t>
        <a:bodyPr/>
        <a:lstStyle/>
        <a:p>
          <a:endParaRPr lang="en-US"/>
        </a:p>
      </dgm:t>
    </dgm:pt>
    <dgm:pt modelId="{67664D5E-5FB0-47CE-873A-63A904F80E78}" type="sibTrans" cxnId="{5E6DB705-E5CF-4238-8574-5A01A7F9F14D}">
      <dgm:prSet/>
      <dgm:spPr/>
      <dgm:t>
        <a:bodyPr/>
        <a:lstStyle/>
        <a:p>
          <a:endParaRPr lang="en-US"/>
        </a:p>
      </dgm:t>
    </dgm:pt>
    <dgm:pt modelId="{E7B98886-4205-454F-AF47-1671A5A36E15}">
      <dgm:prSet custT="1"/>
      <dgm:spPr/>
      <dgm:t>
        <a:bodyPr/>
        <a:lstStyle/>
        <a:p>
          <a:r>
            <a:rPr lang="fr-CA" sz="1600" b="1" kern="1200" dirty="0" err="1"/>
            <a:t>Schema.org</a:t>
          </a:r>
          <a:r>
            <a:rPr lang="fr-CA" sz="1600" b="0" kern="1200" dirty="0"/>
            <a:t>,</a:t>
          </a:r>
          <a:r>
            <a:rPr lang="fr-CA" sz="1600" b="1" kern="1200" dirty="0"/>
            <a:t> </a:t>
          </a:r>
          <a:r>
            <a:rPr lang="fr-CA" sz="1600" b="0" kern="1200" dirty="0"/>
            <a:t>à insérer dans le fichier EPUB conformément aux directives sur l’accessibilité EPUB 1.0.</a:t>
          </a:r>
          <a:endParaRPr lang="en-US" sz="1600" kern="1200" dirty="0"/>
        </a:p>
      </dgm:t>
    </dgm:pt>
    <dgm:pt modelId="{5F42DA03-165F-44D6-BE1C-5ED7DD6AA83F}" type="parTrans" cxnId="{D9E0AADB-823E-4D68-8709-11AE569C85E2}">
      <dgm:prSet/>
      <dgm:spPr/>
      <dgm:t>
        <a:bodyPr/>
        <a:lstStyle/>
        <a:p>
          <a:endParaRPr lang="en-US"/>
        </a:p>
      </dgm:t>
    </dgm:pt>
    <dgm:pt modelId="{06585948-2E97-447F-B1C9-6BCED4E5C5F8}" type="sibTrans" cxnId="{D9E0AADB-823E-4D68-8709-11AE569C85E2}">
      <dgm:prSet/>
      <dgm:spPr/>
      <dgm:t>
        <a:bodyPr/>
        <a:lstStyle/>
        <a:p>
          <a:endParaRPr lang="en-US"/>
        </a:p>
      </dgm:t>
    </dgm:pt>
    <dgm:pt modelId="{08AA0864-F5ED-F944-A22A-27915039C139}" type="pres">
      <dgm:prSet presAssocID="{7B7781EC-6427-4274-A5C4-EDFC4219EA16}" presName="vert0" presStyleCnt="0">
        <dgm:presLayoutVars>
          <dgm:dir/>
          <dgm:animOne val="branch"/>
          <dgm:animLvl val="lvl"/>
        </dgm:presLayoutVars>
      </dgm:prSet>
      <dgm:spPr/>
    </dgm:pt>
    <dgm:pt modelId="{E99DBBA4-0335-5145-A84C-5A2362D04807}" type="pres">
      <dgm:prSet presAssocID="{C3D2D00D-E286-49C9-BB3A-348D27D9B337}" presName="thickLine" presStyleLbl="alignNode1" presStyleIdx="0" presStyleCnt="4"/>
      <dgm:spPr/>
    </dgm:pt>
    <dgm:pt modelId="{C21D914D-4B4C-FB43-AEEF-EF217CC9FDCC}" type="pres">
      <dgm:prSet presAssocID="{C3D2D00D-E286-49C9-BB3A-348D27D9B337}" presName="horz1" presStyleCnt="0"/>
      <dgm:spPr/>
    </dgm:pt>
    <dgm:pt modelId="{A83F72AC-6BAE-DB42-893E-2CDF7F6CDB9E}" type="pres">
      <dgm:prSet presAssocID="{C3D2D00D-E286-49C9-BB3A-348D27D9B337}" presName="tx1" presStyleLbl="revTx" presStyleIdx="0" presStyleCnt="4"/>
      <dgm:spPr/>
    </dgm:pt>
    <dgm:pt modelId="{05CF0A24-06B6-CD4A-B0D9-CE154407433D}" type="pres">
      <dgm:prSet presAssocID="{C3D2D00D-E286-49C9-BB3A-348D27D9B337}" presName="vert1" presStyleCnt="0"/>
      <dgm:spPr/>
    </dgm:pt>
    <dgm:pt modelId="{E9595464-A398-7C4E-8DC4-EF11E5BF4750}" type="pres">
      <dgm:prSet presAssocID="{EEAAB468-140C-468D-AD1B-D562648B2046}" presName="thickLine" presStyleLbl="alignNode1" presStyleIdx="1" presStyleCnt="4"/>
      <dgm:spPr/>
    </dgm:pt>
    <dgm:pt modelId="{EB0585A8-03D5-1D43-A5AB-280278759B82}" type="pres">
      <dgm:prSet presAssocID="{EEAAB468-140C-468D-AD1B-D562648B2046}" presName="horz1" presStyleCnt="0"/>
      <dgm:spPr/>
    </dgm:pt>
    <dgm:pt modelId="{EDABDC27-1092-A344-8D77-49A6BC5F18AA}" type="pres">
      <dgm:prSet presAssocID="{EEAAB468-140C-468D-AD1B-D562648B2046}" presName="tx1" presStyleLbl="revTx" presStyleIdx="1" presStyleCnt="4"/>
      <dgm:spPr/>
    </dgm:pt>
    <dgm:pt modelId="{16A5248A-AE17-C743-AFC7-B8108466568B}" type="pres">
      <dgm:prSet presAssocID="{EEAAB468-140C-468D-AD1B-D562648B2046}" presName="vert1" presStyleCnt="0"/>
      <dgm:spPr/>
    </dgm:pt>
    <dgm:pt modelId="{AD28B497-62A9-8949-8857-50D794376910}" type="pres">
      <dgm:prSet presAssocID="{AB4574D9-3623-4CE2-AE62-00D5D207C983}" presName="thickLine" presStyleLbl="alignNode1" presStyleIdx="2" presStyleCnt="4"/>
      <dgm:spPr/>
    </dgm:pt>
    <dgm:pt modelId="{C40EA81D-584C-F641-8AA4-CF5AA03A3DAE}" type="pres">
      <dgm:prSet presAssocID="{AB4574D9-3623-4CE2-AE62-00D5D207C983}" presName="horz1" presStyleCnt="0"/>
      <dgm:spPr/>
    </dgm:pt>
    <dgm:pt modelId="{B307E718-D588-0A47-92A6-A056933F9563}" type="pres">
      <dgm:prSet presAssocID="{AB4574D9-3623-4CE2-AE62-00D5D207C983}" presName="tx1" presStyleLbl="revTx" presStyleIdx="2" presStyleCnt="4"/>
      <dgm:spPr/>
    </dgm:pt>
    <dgm:pt modelId="{D0AF185E-4519-4549-85BA-AF6C8C3C1E02}" type="pres">
      <dgm:prSet presAssocID="{AB4574D9-3623-4CE2-AE62-00D5D207C983}" presName="vert1" presStyleCnt="0"/>
      <dgm:spPr/>
    </dgm:pt>
    <dgm:pt modelId="{04A3159C-5006-874A-81F3-23394776DA2B}" type="pres">
      <dgm:prSet presAssocID="{E7B98886-4205-454F-AF47-1671A5A36E15}" presName="thickLine" presStyleLbl="alignNode1" presStyleIdx="3" presStyleCnt="4"/>
      <dgm:spPr/>
    </dgm:pt>
    <dgm:pt modelId="{365CE8F6-BD70-9E45-BB06-3935FC61D041}" type="pres">
      <dgm:prSet presAssocID="{E7B98886-4205-454F-AF47-1671A5A36E15}" presName="horz1" presStyleCnt="0"/>
      <dgm:spPr/>
    </dgm:pt>
    <dgm:pt modelId="{8694397D-742D-EC4C-B765-C7342BF984DB}" type="pres">
      <dgm:prSet presAssocID="{E7B98886-4205-454F-AF47-1671A5A36E15}" presName="tx1" presStyleLbl="revTx" presStyleIdx="3" presStyleCnt="4"/>
      <dgm:spPr/>
    </dgm:pt>
    <dgm:pt modelId="{3D3A16CF-79D8-114E-95E9-C80275442529}" type="pres">
      <dgm:prSet presAssocID="{E7B98886-4205-454F-AF47-1671A5A36E15}" presName="vert1" presStyleCnt="0"/>
      <dgm:spPr/>
    </dgm:pt>
  </dgm:ptLst>
  <dgm:cxnLst>
    <dgm:cxn modelId="{5E6DB705-E5CF-4238-8574-5A01A7F9F14D}" srcId="{7B7781EC-6427-4274-A5C4-EDFC4219EA16}" destId="{AB4574D9-3623-4CE2-AE62-00D5D207C983}" srcOrd="2" destOrd="0" parTransId="{869BB329-FB7A-425C-80F2-B2D80607EA42}" sibTransId="{67664D5E-5FB0-47CE-873A-63A904F80E78}"/>
    <dgm:cxn modelId="{B3C2E022-AC1C-B64B-9C7C-96D0349B4672}" type="presOf" srcId="{7B7781EC-6427-4274-A5C4-EDFC4219EA16}" destId="{08AA0864-F5ED-F944-A22A-27915039C139}" srcOrd="0" destOrd="0" presId="urn:microsoft.com/office/officeart/2008/layout/LinedList"/>
    <dgm:cxn modelId="{9CEF9E31-11FC-440F-A585-52AED471859F}" srcId="{7B7781EC-6427-4274-A5C4-EDFC4219EA16}" destId="{EEAAB468-140C-468D-AD1B-D562648B2046}" srcOrd="1" destOrd="0" parTransId="{C7A6EB26-1CD9-476B-9EF5-1BD40F364E58}" sibTransId="{4F6EACE9-5DCD-4C7F-B01E-9FF1D4C45BEF}"/>
    <dgm:cxn modelId="{1467DE43-5A9D-0647-A838-3E31454BA835}" type="presOf" srcId="{C3D2D00D-E286-49C9-BB3A-348D27D9B337}" destId="{A83F72AC-6BAE-DB42-893E-2CDF7F6CDB9E}" srcOrd="0" destOrd="0" presId="urn:microsoft.com/office/officeart/2008/layout/LinedList"/>
    <dgm:cxn modelId="{48374984-3FB8-4532-BF63-3D37EA8716EB}" srcId="{7B7781EC-6427-4274-A5C4-EDFC4219EA16}" destId="{C3D2D00D-E286-49C9-BB3A-348D27D9B337}" srcOrd="0" destOrd="0" parTransId="{8D87499C-26F7-4B1B-900C-2889C156FE3B}" sibTransId="{0D76125F-E5FD-402A-B38C-564151F7E760}"/>
    <dgm:cxn modelId="{103DF88A-325A-C149-9284-0DBD99E281DF}" type="presOf" srcId="{AB4574D9-3623-4CE2-AE62-00D5D207C983}" destId="{B307E718-D588-0A47-92A6-A056933F9563}" srcOrd="0" destOrd="0" presId="urn:microsoft.com/office/officeart/2008/layout/LinedList"/>
    <dgm:cxn modelId="{8D23F4C3-672B-D945-9B3F-C5FCEDA8A25F}" type="presOf" srcId="{EEAAB468-140C-468D-AD1B-D562648B2046}" destId="{EDABDC27-1092-A344-8D77-49A6BC5F18AA}" srcOrd="0" destOrd="0" presId="urn:microsoft.com/office/officeart/2008/layout/LinedList"/>
    <dgm:cxn modelId="{D9E0AADB-823E-4D68-8709-11AE569C85E2}" srcId="{7B7781EC-6427-4274-A5C4-EDFC4219EA16}" destId="{E7B98886-4205-454F-AF47-1671A5A36E15}" srcOrd="3" destOrd="0" parTransId="{5F42DA03-165F-44D6-BE1C-5ED7DD6AA83F}" sibTransId="{06585948-2E97-447F-B1C9-6BCED4E5C5F8}"/>
    <dgm:cxn modelId="{0D038DFD-3205-7749-90B9-6B26387C0A73}" type="presOf" srcId="{E7B98886-4205-454F-AF47-1671A5A36E15}" destId="{8694397D-742D-EC4C-B765-C7342BF984DB}" srcOrd="0" destOrd="0" presId="urn:microsoft.com/office/officeart/2008/layout/LinedList"/>
    <dgm:cxn modelId="{0E0B628C-7B51-E747-B26A-756CE5E98B40}" type="presParOf" srcId="{08AA0864-F5ED-F944-A22A-27915039C139}" destId="{E99DBBA4-0335-5145-A84C-5A2362D04807}" srcOrd="0" destOrd="0" presId="urn:microsoft.com/office/officeart/2008/layout/LinedList"/>
    <dgm:cxn modelId="{CBF6488A-7D5B-9449-931F-89865070A3B0}" type="presParOf" srcId="{08AA0864-F5ED-F944-A22A-27915039C139}" destId="{C21D914D-4B4C-FB43-AEEF-EF217CC9FDCC}" srcOrd="1" destOrd="0" presId="urn:microsoft.com/office/officeart/2008/layout/LinedList"/>
    <dgm:cxn modelId="{DB724BAC-3C4F-C549-949F-2CAAE7A5472C}" type="presParOf" srcId="{C21D914D-4B4C-FB43-AEEF-EF217CC9FDCC}" destId="{A83F72AC-6BAE-DB42-893E-2CDF7F6CDB9E}" srcOrd="0" destOrd="0" presId="urn:microsoft.com/office/officeart/2008/layout/LinedList"/>
    <dgm:cxn modelId="{9FB45017-0C7E-BD46-ACCF-0AF54A497E9B}" type="presParOf" srcId="{C21D914D-4B4C-FB43-AEEF-EF217CC9FDCC}" destId="{05CF0A24-06B6-CD4A-B0D9-CE154407433D}" srcOrd="1" destOrd="0" presId="urn:microsoft.com/office/officeart/2008/layout/LinedList"/>
    <dgm:cxn modelId="{CE164E98-7988-FC4F-86A3-CAB936D04F0A}" type="presParOf" srcId="{08AA0864-F5ED-F944-A22A-27915039C139}" destId="{E9595464-A398-7C4E-8DC4-EF11E5BF4750}" srcOrd="2" destOrd="0" presId="urn:microsoft.com/office/officeart/2008/layout/LinedList"/>
    <dgm:cxn modelId="{8B9115E4-AC6B-684B-BC68-B1AABA33FE36}" type="presParOf" srcId="{08AA0864-F5ED-F944-A22A-27915039C139}" destId="{EB0585A8-03D5-1D43-A5AB-280278759B82}" srcOrd="3" destOrd="0" presId="urn:microsoft.com/office/officeart/2008/layout/LinedList"/>
    <dgm:cxn modelId="{3F84C2A5-8BE0-AD40-8CCF-22F08C81ADB8}" type="presParOf" srcId="{EB0585A8-03D5-1D43-A5AB-280278759B82}" destId="{EDABDC27-1092-A344-8D77-49A6BC5F18AA}" srcOrd="0" destOrd="0" presId="urn:microsoft.com/office/officeart/2008/layout/LinedList"/>
    <dgm:cxn modelId="{844CFDB3-86FB-4149-9666-58270D5D9678}" type="presParOf" srcId="{EB0585A8-03D5-1D43-A5AB-280278759B82}" destId="{16A5248A-AE17-C743-AFC7-B8108466568B}" srcOrd="1" destOrd="0" presId="urn:microsoft.com/office/officeart/2008/layout/LinedList"/>
    <dgm:cxn modelId="{82DA0DFF-8863-9541-86CE-0BD230214358}" type="presParOf" srcId="{08AA0864-F5ED-F944-A22A-27915039C139}" destId="{AD28B497-62A9-8949-8857-50D794376910}" srcOrd="4" destOrd="0" presId="urn:microsoft.com/office/officeart/2008/layout/LinedList"/>
    <dgm:cxn modelId="{02C523D7-ED8E-BC44-ABA3-C21AEBBF2D92}" type="presParOf" srcId="{08AA0864-F5ED-F944-A22A-27915039C139}" destId="{C40EA81D-584C-F641-8AA4-CF5AA03A3DAE}" srcOrd="5" destOrd="0" presId="urn:microsoft.com/office/officeart/2008/layout/LinedList"/>
    <dgm:cxn modelId="{A184FD69-60C7-8B45-B6C9-F312F1E967CA}" type="presParOf" srcId="{C40EA81D-584C-F641-8AA4-CF5AA03A3DAE}" destId="{B307E718-D588-0A47-92A6-A056933F9563}" srcOrd="0" destOrd="0" presId="urn:microsoft.com/office/officeart/2008/layout/LinedList"/>
    <dgm:cxn modelId="{C6FBC1A2-8186-F642-9E51-D93D5E7F2AD4}" type="presParOf" srcId="{C40EA81D-584C-F641-8AA4-CF5AA03A3DAE}" destId="{D0AF185E-4519-4549-85BA-AF6C8C3C1E02}" srcOrd="1" destOrd="0" presId="urn:microsoft.com/office/officeart/2008/layout/LinedList"/>
    <dgm:cxn modelId="{721C7239-B28B-E644-B899-B967AA39A8FE}" type="presParOf" srcId="{08AA0864-F5ED-F944-A22A-27915039C139}" destId="{04A3159C-5006-874A-81F3-23394776DA2B}" srcOrd="6" destOrd="0" presId="urn:microsoft.com/office/officeart/2008/layout/LinedList"/>
    <dgm:cxn modelId="{A516C4E2-FB49-CB42-BC4A-5CE059A2C653}" type="presParOf" srcId="{08AA0864-F5ED-F944-A22A-27915039C139}" destId="{365CE8F6-BD70-9E45-BB06-3935FC61D041}" srcOrd="7" destOrd="0" presId="urn:microsoft.com/office/officeart/2008/layout/LinedList"/>
    <dgm:cxn modelId="{9C5EA127-99D4-384C-90BC-635485ADE757}" type="presParOf" srcId="{365CE8F6-BD70-9E45-BB06-3935FC61D041}" destId="{8694397D-742D-EC4C-B765-C7342BF984DB}" srcOrd="0" destOrd="0" presId="urn:microsoft.com/office/officeart/2008/layout/LinedList"/>
    <dgm:cxn modelId="{65787433-321D-124B-A130-FA4CBF5A005E}" type="presParOf" srcId="{365CE8F6-BD70-9E45-BB06-3935FC61D041}" destId="{3D3A16CF-79D8-114E-95E9-C802754425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E57CF0-9091-4E8C-A1D0-57E4047FD12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C9AF726-92A8-4D35-88B4-70A786C2B5AF}">
      <dgm:prSet custT="1"/>
      <dgm:spPr/>
      <dgm:t>
        <a:bodyPr/>
        <a:lstStyle/>
        <a:p>
          <a:r>
            <a:rPr lang="fr-CA" sz="1600" dirty="0"/>
            <a:t>Un distributeur devrait exiger des éditeurs qu’ils ne livrent que des fichiers accessibles (avec leurs métadonnées) </a:t>
          </a:r>
          <a:endParaRPr lang="en-US" sz="1600" dirty="0"/>
        </a:p>
      </dgm:t>
    </dgm:pt>
    <dgm:pt modelId="{46D3E38D-076C-4F26-B7B9-FF2D034DC055}" type="parTrans" cxnId="{21E90A99-CA75-45FE-AE54-E2288B017668}">
      <dgm:prSet/>
      <dgm:spPr/>
      <dgm:t>
        <a:bodyPr/>
        <a:lstStyle/>
        <a:p>
          <a:endParaRPr lang="en-US"/>
        </a:p>
      </dgm:t>
    </dgm:pt>
    <dgm:pt modelId="{E0FB482F-F3C2-47CD-9A78-36018D453307}" type="sibTrans" cxnId="{21E90A99-CA75-45FE-AE54-E2288B017668}">
      <dgm:prSet/>
      <dgm:spPr/>
      <dgm:t>
        <a:bodyPr/>
        <a:lstStyle/>
        <a:p>
          <a:endParaRPr lang="en-US"/>
        </a:p>
      </dgm:t>
    </dgm:pt>
    <dgm:pt modelId="{ECD587A0-8DE2-4C97-851A-B740368F3932}">
      <dgm:prSet custT="1"/>
      <dgm:spPr/>
      <dgm:t>
        <a:bodyPr/>
        <a:lstStyle/>
        <a:p>
          <a:r>
            <a:rPr lang="fr-CA" sz="1400" kern="1200" dirty="0">
              <a:solidFill>
                <a:prstClr val="white">
                  <a:hueOff val="0"/>
                  <a:satOff val="0"/>
                  <a:lumOff val="0"/>
                  <a:alphaOff val="0"/>
                </a:prstClr>
              </a:solidFill>
              <a:latin typeface="Trebuchet MS"/>
              <a:ea typeface="+mn-ea"/>
              <a:cs typeface="+mn-cs"/>
            </a:rPr>
            <a:t>Vérifier la conformité avec les normes européennes; dans le cas où ils trouveraient un livre numérique inaccessible, ils seraient autorisés à le retirer du marché et à le signaler à une autorité de surveillance de l’accessibilité dans son État membre</a:t>
          </a:r>
          <a:endParaRPr lang="en-US" sz="1400" kern="1200" dirty="0"/>
        </a:p>
      </dgm:t>
    </dgm:pt>
    <dgm:pt modelId="{2642191E-212B-43EC-AF37-A6BCBD03BB9D}" type="parTrans" cxnId="{0F37B3D4-330C-4671-B631-10BA736004A1}">
      <dgm:prSet/>
      <dgm:spPr/>
      <dgm:t>
        <a:bodyPr/>
        <a:lstStyle/>
        <a:p>
          <a:endParaRPr lang="en-US"/>
        </a:p>
      </dgm:t>
    </dgm:pt>
    <dgm:pt modelId="{FEC08D4B-F0F9-4F68-8696-764604EC7EF2}" type="sibTrans" cxnId="{0F37B3D4-330C-4671-B631-10BA736004A1}">
      <dgm:prSet/>
      <dgm:spPr/>
      <dgm:t>
        <a:bodyPr/>
        <a:lstStyle/>
        <a:p>
          <a:endParaRPr lang="en-US"/>
        </a:p>
      </dgm:t>
    </dgm:pt>
    <dgm:pt modelId="{85E46B3D-98FD-4A4A-B48E-96BA2664864B}">
      <dgm:prSet/>
      <dgm:spPr/>
      <dgm:t>
        <a:bodyPr/>
        <a:lstStyle/>
        <a:p>
          <a:r>
            <a:rPr lang="fr-CA" dirty="0"/>
            <a:t>Adapter leurs dépôts et leur infrastructure interne pour recevoir les métadonnées d’accessibilité des produits des éditeurs et pour les gérer, les stocker et les transmettre correctement aux revendeurs finaux (librairies et bibliothèques en ligne)</a:t>
          </a:r>
          <a:endParaRPr lang="en-US" dirty="0"/>
        </a:p>
      </dgm:t>
    </dgm:pt>
    <dgm:pt modelId="{9131BC7F-B2A1-46D5-A267-00DC4FAB5278}" type="parTrans" cxnId="{8295B7CD-FE98-40C9-BDBA-C98C465D10F9}">
      <dgm:prSet/>
      <dgm:spPr/>
      <dgm:t>
        <a:bodyPr/>
        <a:lstStyle/>
        <a:p>
          <a:endParaRPr lang="en-US"/>
        </a:p>
      </dgm:t>
    </dgm:pt>
    <dgm:pt modelId="{987E5519-5AAF-411E-A267-835BDE6F9778}" type="sibTrans" cxnId="{8295B7CD-FE98-40C9-BDBA-C98C465D10F9}">
      <dgm:prSet/>
      <dgm:spPr/>
      <dgm:t>
        <a:bodyPr/>
        <a:lstStyle/>
        <a:p>
          <a:endParaRPr lang="en-US"/>
        </a:p>
      </dgm:t>
    </dgm:pt>
    <dgm:pt modelId="{A5F432D1-A344-40C8-87E7-0E2BB78D957B}" type="pres">
      <dgm:prSet presAssocID="{6CE57CF0-9091-4E8C-A1D0-57E4047FD120}" presName="root" presStyleCnt="0">
        <dgm:presLayoutVars>
          <dgm:dir/>
          <dgm:resizeHandles val="exact"/>
        </dgm:presLayoutVars>
      </dgm:prSet>
      <dgm:spPr/>
    </dgm:pt>
    <dgm:pt modelId="{C04A4B11-5B45-44F7-840D-4006E59925E2}" type="pres">
      <dgm:prSet presAssocID="{0C9AF726-92A8-4D35-88B4-70A786C2B5AF}" presName="compNode" presStyleCnt="0"/>
      <dgm:spPr/>
    </dgm:pt>
    <dgm:pt modelId="{F98B194B-7652-4502-90C5-33524EFB4492}" type="pres">
      <dgm:prSet presAssocID="{0C9AF726-92A8-4D35-88B4-70A786C2B5AF}" presName="bgRect" presStyleLbl="bgShp" presStyleIdx="0" presStyleCnt="3"/>
      <dgm:spPr/>
    </dgm:pt>
    <dgm:pt modelId="{BF246AF5-9134-4C19-967B-875120B61FD0}" type="pres">
      <dgm:prSet presAssocID="{0C9AF726-92A8-4D35-88B4-70A786C2B5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itadocumenti"/>
        </a:ext>
      </dgm:extLst>
    </dgm:pt>
    <dgm:pt modelId="{952226BF-9514-41D6-BF2A-6189A0304834}" type="pres">
      <dgm:prSet presAssocID="{0C9AF726-92A8-4D35-88B4-70A786C2B5AF}" presName="spaceRect" presStyleCnt="0"/>
      <dgm:spPr/>
    </dgm:pt>
    <dgm:pt modelId="{4F9BDFC4-0935-44E6-AB0A-551380ED02C8}" type="pres">
      <dgm:prSet presAssocID="{0C9AF726-92A8-4D35-88B4-70A786C2B5AF}" presName="parTx" presStyleLbl="revTx" presStyleIdx="0" presStyleCnt="3">
        <dgm:presLayoutVars>
          <dgm:chMax val="0"/>
          <dgm:chPref val="0"/>
        </dgm:presLayoutVars>
      </dgm:prSet>
      <dgm:spPr/>
    </dgm:pt>
    <dgm:pt modelId="{8DBE1178-B7FD-42C3-B65F-26F69B481427}" type="pres">
      <dgm:prSet presAssocID="{E0FB482F-F3C2-47CD-9A78-36018D453307}" presName="sibTrans" presStyleCnt="0"/>
      <dgm:spPr/>
    </dgm:pt>
    <dgm:pt modelId="{C5EFE93F-8F09-42E9-8E84-4E2E4BB689E0}" type="pres">
      <dgm:prSet presAssocID="{ECD587A0-8DE2-4C97-851A-B740368F3932}" presName="compNode" presStyleCnt="0"/>
      <dgm:spPr/>
    </dgm:pt>
    <dgm:pt modelId="{1E44537D-1BBE-4E31-9BA5-5F2BF5C3C885}" type="pres">
      <dgm:prSet presAssocID="{ECD587A0-8DE2-4C97-851A-B740368F3932}" presName="bgRect" presStyleLbl="bgShp" presStyleIdx="1" presStyleCnt="3"/>
      <dgm:spPr/>
    </dgm:pt>
    <dgm:pt modelId="{62383BAC-A36A-40DE-B3A1-5ACC1BDE229F}" type="pres">
      <dgm:prSet presAssocID="{ECD587A0-8DE2-4C97-851A-B740368F39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iudice"/>
        </a:ext>
      </dgm:extLst>
    </dgm:pt>
    <dgm:pt modelId="{5FA39E96-B473-4A22-A1E5-846DFCAF3BEE}" type="pres">
      <dgm:prSet presAssocID="{ECD587A0-8DE2-4C97-851A-B740368F3932}" presName="spaceRect" presStyleCnt="0"/>
      <dgm:spPr/>
    </dgm:pt>
    <dgm:pt modelId="{872EEBF4-28F5-4D9D-866A-59A43A0E3E0C}" type="pres">
      <dgm:prSet presAssocID="{ECD587A0-8DE2-4C97-851A-B740368F3932}" presName="parTx" presStyleLbl="revTx" presStyleIdx="1" presStyleCnt="3">
        <dgm:presLayoutVars>
          <dgm:chMax val="0"/>
          <dgm:chPref val="0"/>
        </dgm:presLayoutVars>
      </dgm:prSet>
      <dgm:spPr/>
    </dgm:pt>
    <dgm:pt modelId="{3CD0D1DA-B802-4D88-A906-D6D27981B271}" type="pres">
      <dgm:prSet presAssocID="{FEC08D4B-F0F9-4F68-8696-764604EC7EF2}" presName="sibTrans" presStyleCnt="0"/>
      <dgm:spPr/>
    </dgm:pt>
    <dgm:pt modelId="{43450920-5004-4852-86E5-C9879C892457}" type="pres">
      <dgm:prSet presAssocID="{85E46B3D-98FD-4A4A-B48E-96BA2664864B}" presName="compNode" presStyleCnt="0"/>
      <dgm:spPr/>
    </dgm:pt>
    <dgm:pt modelId="{E5C6B110-4F63-4A16-A53F-49D38FE0D64C}" type="pres">
      <dgm:prSet presAssocID="{85E46B3D-98FD-4A4A-B48E-96BA2664864B}" presName="bgRect" presStyleLbl="bgShp" presStyleIdx="2" presStyleCnt="3"/>
      <dgm:spPr/>
    </dgm:pt>
    <dgm:pt modelId="{6FBC6285-AE77-4039-88A1-F999571D06A3}" type="pres">
      <dgm:prSet presAssocID="{85E46B3D-98FD-4A4A-B48E-96BA266486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2D25D5C8-AA1A-4293-8253-87617DC65210}" type="pres">
      <dgm:prSet presAssocID="{85E46B3D-98FD-4A4A-B48E-96BA2664864B}" presName="spaceRect" presStyleCnt="0"/>
      <dgm:spPr/>
    </dgm:pt>
    <dgm:pt modelId="{A8B48964-3E3E-4043-BE1C-A5BE3B089852}" type="pres">
      <dgm:prSet presAssocID="{85E46B3D-98FD-4A4A-B48E-96BA2664864B}" presName="parTx" presStyleLbl="revTx" presStyleIdx="2" presStyleCnt="3">
        <dgm:presLayoutVars>
          <dgm:chMax val="0"/>
          <dgm:chPref val="0"/>
        </dgm:presLayoutVars>
      </dgm:prSet>
      <dgm:spPr/>
    </dgm:pt>
  </dgm:ptLst>
  <dgm:cxnLst>
    <dgm:cxn modelId="{F9C8192C-F251-4089-8B6B-5100C61946BE}" type="presOf" srcId="{ECD587A0-8DE2-4C97-851A-B740368F3932}" destId="{872EEBF4-28F5-4D9D-866A-59A43A0E3E0C}" srcOrd="0" destOrd="0" presId="urn:microsoft.com/office/officeart/2018/2/layout/IconVerticalSolidList"/>
    <dgm:cxn modelId="{21E90A99-CA75-45FE-AE54-E2288B017668}" srcId="{6CE57CF0-9091-4E8C-A1D0-57E4047FD120}" destId="{0C9AF726-92A8-4D35-88B4-70A786C2B5AF}" srcOrd="0" destOrd="0" parTransId="{46D3E38D-076C-4F26-B7B9-FF2D034DC055}" sibTransId="{E0FB482F-F3C2-47CD-9A78-36018D453307}"/>
    <dgm:cxn modelId="{D7CF95AF-E83B-48FA-A65B-1797EB44A300}" type="presOf" srcId="{85E46B3D-98FD-4A4A-B48E-96BA2664864B}" destId="{A8B48964-3E3E-4043-BE1C-A5BE3B089852}" srcOrd="0" destOrd="0" presId="urn:microsoft.com/office/officeart/2018/2/layout/IconVerticalSolidList"/>
    <dgm:cxn modelId="{D03928C5-A262-4403-A5E5-81D19B6D7C02}" type="presOf" srcId="{0C9AF726-92A8-4D35-88B4-70A786C2B5AF}" destId="{4F9BDFC4-0935-44E6-AB0A-551380ED02C8}" srcOrd="0" destOrd="0" presId="urn:microsoft.com/office/officeart/2018/2/layout/IconVerticalSolidList"/>
    <dgm:cxn modelId="{B8B739C6-328A-4A78-838E-9F2E107E351A}" type="presOf" srcId="{6CE57CF0-9091-4E8C-A1D0-57E4047FD120}" destId="{A5F432D1-A344-40C8-87E7-0E2BB78D957B}" srcOrd="0" destOrd="0" presId="urn:microsoft.com/office/officeart/2018/2/layout/IconVerticalSolidList"/>
    <dgm:cxn modelId="{8295B7CD-FE98-40C9-BDBA-C98C465D10F9}" srcId="{6CE57CF0-9091-4E8C-A1D0-57E4047FD120}" destId="{85E46B3D-98FD-4A4A-B48E-96BA2664864B}" srcOrd="2" destOrd="0" parTransId="{9131BC7F-B2A1-46D5-A267-00DC4FAB5278}" sibTransId="{987E5519-5AAF-411E-A267-835BDE6F9778}"/>
    <dgm:cxn modelId="{0F37B3D4-330C-4671-B631-10BA736004A1}" srcId="{6CE57CF0-9091-4E8C-A1D0-57E4047FD120}" destId="{ECD587A0-8DE2-4C97-851A-B740368F3932}" srcOrd="1" destOrd="0" parTransId="{2642191E-212B-43EC-AF37-A6BCBD03BB9D}" sibTransId="{FEC08D4B-F0F9-4F68-8696-764604EC7EF2}"/>
    <dgm:cxn modelId="{C54CE6E8-EDDC-480F-85EB-8728C4C0F4AC}" type="presParOf" srcId="{A5F432D1-A344-40C8-87E7-0E2BB78D957B}" destId="{C04A4B11-5B45-44F7-840D-4006E59925E2}" srcOrd="0" destOrd="0" presId="urn:microsoft.com/office/officeart/2018/2/layout/IconVerticalSolidList"/>
    <dgm:cxn modelId="{5DA0778B-8998-4945-81EF-66D09F0A5122}" type="presParOf" srcId="{C04A4B11-5B45-44F7-840D-4006E59925E2}" destId="{F98B194B-7652-4502-90C5-33524EFB4492}" srcOrd="0" destOrd="0" presId="urn:microsoft.com/office/officeart/2018/2/layout/IconVerticalSolidList"/>
    <dgm:cxn modelId="{CCA3C7FD-986F-40AA-919E-D94D85471E4A}" type="presParOf" srcId="{C04A4B11-5B45-44F7-840D-4006E59925E2}" destId="{BF246AF5-9134-4C19-967B-875120B61FD0}" srcOrd="1" destOrd="0" presId="urn:microsoft.com/office/officeart/2018/2/layout/IconVerticalSolidList"/>
    <dgm:cxn modelId="{8E4B5494-2074-413B-9BFA-D36F7BA784EE}" type="presParOf" srcId="{C04A4B11-5B45-44F7-840D-4006E59925E2}" destId="{952226BF-9514-41D6-BF2A-6189A0304834}" srcOrd="2" destOrd="0" presId="urn:microsoft.com/office/officeart/2018/2/layout/IconVerticalSolidList"/>
    <dgm:cxn modelId="{D0D94F85-E9FB-405A-BB85-E8E2B0087B3B}" type="presParOf" srcId="{C04A4B11-5B45-44F7-840D-4006E59925E2}" destId="{4F9BDFC4-0935-44E6-AB0A-551380ED02C8}" srcOrd="3" destOrd="0" presId="urn:microsoft.com/office/officeart/2018/2/layout/IconVerticalSolidList"/>
    <dgm:cxn modelId="{AB0E9592-4007-4C43-A198-EFFA9E8B2B3F}" type="presParOf" srcId="{A5F432D1-A344-40C8-87E7-0E2BB78D957B}" destId="{8DBE1178-B7FD-42C3-B65F-26F69B481427}" srcOrd="1" destOrd="0" presId="urn:microsoft.com/office/officeart/2018/2/layout/IconVerticalSolidList"/>
    <dgm:cxn modelId="{FBCC4524-EC18-494F-9205-86733BD2BCA2}" type="presParOf" srcId="{A5F432D1-A344-40C8-87E7-0E2BB78D957B}" destId="{C5EFE93F-8F09-42E9-8E84-4E2E4BB689E0}" srcOrd="2" destOrd="0" presId="urn:microsoft.com/office/officeart/2018/2/layout/IconVerticalSolidList"/>
    <dgm:cxn modelId="{80C073AE-3841-46C7-AB6B-FB6455203081}" type="presParOf" srcId="{C5EFE93F-8F09-42E9-8E84-4E2E4BB689E0}" destId="{1E44537D-1BBE-4E31-9BA5-5F2BF5C3C885}" srcOrd="0" destOrd="0" presId="urn:microsoft.com/office/officeart/2018/2/layout/IconVerticalSolidList"/>
    <dgm:cxn modelId="{BFEEDC2A-B2DC-4D54-A248-6744BED1BF60}" type="presParOf" srcId="{C5EFE93F-8F09-42E9-8E84-4E2E4BB689E0}" destId="{62383BAC-A36A-40DE-B3A1-5ACC1BDE229F}" srcOrd="1" destOrd="0" presId="urn:microsoft.com/office/officeart/2018/2/layout/IconVerticalSolidList"/>
    <dgm:cxn modelId="{1BADA62D-97FF-4C3B-9533-786E6259DE0A}" type="presParOf" srcId="{C5EFE93F-8F09-42E9-8E84-4E2E4BB689E0}" destId="{5FA39E96-B473-4A22-A1E5-846DFCAF3BEE}" srcOrd="2" destOrd="0" presId="urn:microsoft.com/office/officeart/2018/2/layout/IconVerticalSolidList"/>
    <dgm:cxn modelId="{620140D1-E1BE-423F-89E8-60CEB21DCB04}" type="presParOf" srcId="{C5EFE93F-8F09-42E9-8E84-4E2E4BB689E0}" destId="{872EEBF4-28F5-4D9D-866A-59A43A0E3E0C}" srcOrd="3" destOrd="0" presId="urn:microsoft.com/office/officeart/2018/2/layout/IconVerticalSolidList"/>
    <dgm:cxn modelId="{56997B80-2FA9-4F0D-9496-74F02EE74CD4}" type="presParOf" srcId="{A5F432D1-A344-40C8-87E7-0E2BB78D957B}" destId="{3CD0D1DA-B802-4D88-A906-D6D27981B271}" srcOrd="3" destOrd="0" presId="urn:microsoft.com/office/officeart/2018/2/layout/IconVerticalSolidList"/>
    <dgm:cxn modelId="{6BDCE7F0-2F13-4F87-B57F-7C8A9F0CDABD}" type="presParOf" srcId="{A5F432D1-A344-40C8-87E7-0E2BB78D957B}" destId="{43450920-5004-4852-86E5-C9879C892457}" srcOrd="4" destOrd="0" presId="urn:microsoft.com/office/officeart/2018/2/layout/IconVerticalSolidList"/>
    <dgm:cxn modelId="{2C312C1B-6922-42FE-A84C-F8528F37F477}" type="presParOf" srcId="{43450920-5004-4852-86E5-C9879C892457}" destId="{E5C6B110-4F63-4A16-A53F-49D38FE0D64C}" srcOrd="0" destOrd="0" presId="urn:microsoft.com/office/officeart/2018/2/layout/IconVerticalSolidList"/>
    <dgm:cxn modelId="{D9266BBC-6B5E-4C69-957D-1E45F046AA8E}" type="presParOf" srcId="{43450920-5004-4852-86E5-C9879C892457}" destId="{6FBC6285-AE77-4039-88A1-F999571D06A3}" srcOrd="1" destOrd="0" presId="urn:microsoft.com/office/officeart/2018/2/layout/IconVerticalSolidList"/>
    <dgm:cxn modelId="{C08F54E3-1F88-4FA2-9101-D4952F93A132}" type="presParOf" srcId="{43450920-5004-4852-86E5-C9879C892457}" destId="{2D25D5C8-AA1A-4293-8253-87617DC65210}" srcOrd="2" destOrd="0" presId="urn:microsoft.com/office/officeart/2018/2/layout/IconVerticalSolidList"/>
    <dgm:cxn modelId="{6A3F21FF-D81C-434B-A344-C2A4CF843C42}" type="presParOf" srcId="{43450920-5004-4852-86E5-C9879C892457}" destId="{A8B48964-3E3E-4043-BE1C-A5BE3B08985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EF0A44-D623-4BFD-BD8B-B3C32F15765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43A32B2-49D0-4264-9129-96A9DE0FA956}">
      <dgm:prSet/>
      <dgm:spPr/>
      <dgm:t>
        <a:bodyPr/>
        <a:lstStyle/>
        <a:p>
          <a:r>
            <a:rPr lang="fr-CA" dirty="0"/>
            <a:t>Souvent, les agrégateurs proposent aux éditeurs des solutions de GDN (gestion des droits numériques) pour la gestion des licences des livres numériques.</a:t>
          </a:r>
          <a:endParaRPr lang="en-US" dirty="0"/>
        </a:p>
      </dgm:t>
    </dgm:pt>
    <dgm:pt modelId="{73F8C2CC-456A-4815-B9AC-726A46560A8E}" type="parTrans" cxnId="{C19A474D-98CD-4308-B1E9-B2E1861F5CC2}">
      <dgm:prSet/>
      <dgm:spPr/>
      <dgm:t>
        <a:bodyPr/>
        <a:lstStyle/>
        <a:p>
          <a:endParaRPr lang="en-US"/>
        </a:p>
      </dgm:t>
    </dgm:pt>
    <dgm:pt modelId="{639242E7-CBCA-4CAD-8F54-B72A9855FA0D}" type="sibTrans" cxnId="{C19A474D-98CD-4308-B1E9-B2E1861F5CC2}">
      <dgm:prSet/>
      <dgm:spPr/>
      <dgm:t>
        <a:bodyPr/>
        <a:lstStyle/>
        <a:p>
          <a:endParaRPr lang="en-US"/>
        </a:p>
      </dgm:t>
    </dgm:pt>
    <dgm:pt modelId="{0A38A5DE-F9B1-46E3-9F18-2462BE8493A7}">
      <dgm:prSet/>
      <dgm:spPr/>
      <dgm:t>
        <a:bodyPr/>
        <a:lstStyle/>
        <a:p>
          <a:r>
            <a:rPr lang="fr-CA" dirty="0"/>
            <a:t>Certains de ces logiciels peuvent empêcher les technologies d’assistance d’accéder au contenu, ce qui entrave la lecture des personnes ayant une déficience de lecture des imprimés.</a:t>
          </a:r>
          <a:endParaRPr lang="en-US" dirty="0"/>
        </a:p>
      </dgm:t>
    </dgm:pt>
    <dgm:pt modelId="{5CC1BD9A-2A9D-481E-B93E-7E19377C89CE}" type="parTrans" cxnId="{37797F32-69BA-4522-ABF2-1D2BC7A993FE}">
      <dgm:prSet/>
      <dgm:spPr/>
      <dgm:t>
        <a:bodyPr/>
        <a:lstStyle/>
        <a:p>
          <a:endParaRPr lang="en-US"/>
        </a:p>
      </dgm:t>
    </dgm:pt>
    <dgm:pt modelId="{61A6B772-C336-421F-8642-A9E679B95B58}" type="sibTrans" cxnId="{37797F32-69BA-4522-ABF2-1D2BC7A993FE}">
      <dgm:prSet/>
      <dgm:spPr/>
      <dgm:t>
        <a:bodyPr/>
        <a:lstStyle/>
        <a:p>
          <a:endParaRPr lang="en-US"/>
        </a:p>
      </dgm:t>
    </dgm:pt>
    <dgm:pt modelId="{6CCCBE2D-F09F-48A7-A214-E80D2003BFD7}">
      <dgm:prSet/>
      <dgm:spPr/>
      <dgm:t>
        <a:bodyPr/>
        <a:lstStyle/>
        <a:p>
          <a:r>
            <a:rPr lang="fr-CA" dirty="0"/>
            <a:t>Une solution possible consiste à utiliser la technologie du filigrane ou à adopter des solutions de GDN comme </a:t>
          </a:r>
          <a:r>
            <a:rPr lang="fr-CA" dirty="0" err="1"/>
            <a:t>Readium</a:t>
          </a:r>
          <a:r>
            <a:rPr lang="fr-CA" dirty="0"/>
            <a:t> LCP, qui sont conçues pour être accessibles.</a:t>
          </a:r>
          <a:endParaRPr lang="en-US" dirty="0"/>
        </a:p>
      </dgm:t>
    </dgm:pt>
    <dgm:pt modelId="{26838322-E235-4D0A-8726-26B23CFA4A80}" type="parTrans" cxnId="{1B503BAC-7E47-4061-BC94-655ECB5E700E}">
      <dgm:prSet/>
      <dgm:spPr/>
      <dgm:t>
        <a:bodyPr/>
        <a:lstStyle/>
        <a:p>
          <a:endParaRPr lang="en-US"/>
        </a:p>
      </dgm:t>
    </dgm:pt>
    <dgm:pt modelId="{58B9AF57-71D5-489E-8D9B-A90A5A93D83D}" type="sibTrans" cxnId="{1B503BAC-7E47-4061-BC94-655ECB5E700E}">
      <dgm:prSet/>
      <dgm:spPr/>
      <dgm:t>
        <a:bodyPr/>
        <a:lstStyle/>
        <a:p>
          <a:endParaRPr lang="en-US"/>
        </a:p>
      </dgm:t>
    </dgm:pt>
    <dgm:pt modelId="{B5476BB7-948B-C642-9E7B-66F1E3BEA302}" type="pres">
      <dgm:prSet presAssocID="{97EF0A44-D623-4BFD-BD8B-B3C32F15765E}" presName="outerComposite" presStyleCnt="0">
        <dgm:presLayoutVars>
          <dgm:chMax val="5"/>
          <dgm:dir/>
          <dgm:resizeHandles val="exact"/>
        </dgm:presLayoutVars>
      </dgm:prSet>
      <dgm:spPr/>
    </dgm:pt>
    <dgm:pt modelId="{A22BCB96-A136-A445-815A-801C9D62BB82}" type="pres">
      <dgm:prSet presAssocID="{97EF0A44-D623-4BFD-BD8B-B3C32F15765E}" presName="dummyMaxCanvas" presStyleCnt="0">
        <dgm:presLayoutVars/>
      </dgm:prSet>
      <dgm:spPr/>
    </dgm:pt>
    <dgm:pt modelId="{36102145-0D61-6F42-AA89-98A82D47851C}" type="pres">
      <dgm:prSet presAssocID="{97EF0A44-D623-4BFD-BD8B-B3C32F15765E}" presName="ThreeNodes_1" presStyleLbl="node1" presStyleIdx="0" presStyleCnt="3">
        <dgm:presLayoutVars>
          <dgm:bulletEnabled val="1"/>
        </dgm:presLayoutVars>
      </dgm:prSet>
      <dgm:spPr/>
    </dgm:pt>
    <dgm:pt modelId="{C914D4FA-30CB-A34D-8170-689149015395}" type="pres">
      <dgm:prSet presAssocID="{97EF0A44-D623-4BFD-BD8B-B3C32F15765E}" presName="ThreeNodes_2" presStyleLbl="node1" presStyleIdx="1" presStyleCnt="3">
        <dgm:presLayoutVars>
          <dgm:bulletEnabled val="1"/>
        </dgm:presLayoutVars>
      </dgm:prSet>
      <dgm:spPr/>
    </dgm:pt>
    <dgm:pt modelId="{7B68635B-4547-F14B-A6B8-FE6ED1EDDC4A}" type="pres">
      <dgm:prSet presAssocID="{97EF0A44-D623-4BFD-BD8B-B3C32F15765E}" presName="ThreeNodes_3" presStyleLbl="node1" presStyleIdx="2" presStyleCnt="3">
        <dgm:presLayoutVars>
          <dgm:bulletEnabled val="1"/>
        </dgm:presLayoutVars>
      </dgm:prSet>
      <dgm:spPr/>
    </dgm:pt>
    <dgm:pt modelId="{C2B73775-214D-7740-A6BE-7554CAC79CED}" type="pres">
      <dgm:prSet presAssocID="{97EF0A44-D623-4BFD-BD8B-B3C32F15765E}" presName="ThreeConn_1-2" presStyleLbl="fgAccFollowNode1" presStyleIdx="0" presStyleCnt="2">
        <dgm:presLayoutVars>
          <dgm:bulletEnabled val="1"/>
        </dgm:presLayoutVars>
      </dgm:prSet>
      <dgm:spPr/>
    </dgm:pt>
    <dgm:pt modelId="{31F3A6BE-236E-5844-81CA-D76867F478A5}" type="pres">
      <dgm:prSet presAssocID="{97EF0A44-D623-4BFD-BD8B-B3C32F15765E}" presName="ThreeConn_2-3" presStyleLbl="fgAccFollowNode1" presStyleIdx="1" presStyleCnt="2">
        <dgm:presLayoutVars>
          <dgm:bulletEnabled val="1"/>
        </dgm:presLayoutVars>
      </dgm:prSet>
      <dgm:spPr/>
    </dgm:pt>
    <dgm:pt modelId="{6985719A-C1EE-E24A-9C0B-CE1AA049A138}" type="pres">
      <dgm:prSet presAssocID="{97EF0A44-D623-4BFD-BD8B-B3C32F15765E}" presName="ThreeNodes_1_text" presStyleLbl="node1" presStyleIdx="2" presStyleCnt="3">
        <dgm:presLayoutVars>
          <dgm:bulletEnabled val="1"/>
        </dgm:presLayoutVars>
      </dgm:prSet>
      <dgm:spPr/>
    </dgm:pt>
    <dgm:pt modelId="{B9CD445C-D44B-1E4A-A617-AFD621C2F36F}" type="pres">
      <dgm:prSet presAssocID="{97EF0A44-D623-4BFD-BD8B-B3C32F15765E}" presName="ThreeNodes_2_text" presStyleLbl="node1" presStyleIdx="2" presStyleCnt="3">
        <dgm:presLayoutVars>
          <dgm:bulletEnabled val="1"/>
        </dgm:presLayoutVars>
      </dgm:prSet>
      <dgm:spPr/>
    </dgm:pt>
    <dgm:pt modelId="{943B76A4-7821-D74E-A291-EC7657CF876B}" type="pres">
      <dgm:prSet presAssocID="{97EF0A44-D623-4BFD-BD8B-B3C32F15765E}" presName="ThreeNodes_3_text" presStyleLbl="node1" presStyleIdx="2" presStyleCnt="3">
        <dgm:presLayoutVars>
          <dgm:bulletEnabled val="1"/>
        </dgm:presLayoutVars>
      </dgm:prSet>
      <dgm:spPr/>
    </dgm:pt>
  </dgm:ptLst>
  <dgm:cxnLst>
    <dgm:cxn modelId="{68C54502-8FAA-B646-89B1-F600AFFAB944}" type="presOf" srcId="{643A32B2-49D0-4264-9129-96A9DE0FA956}" destId="{36102145-0D61-6F42-AA89-98A82D47851C}" srcOrd="0" destOrd="0" presId="urn:microsoft.com/office/officeart/2005/8/layout/vProcess5"/>
    <dgm:cxn modelId="{C75C0216-1EE3-ED4F-A941-B8370E07F867}" type="presOf" srcId="{6CCCBE2D-F09F-48A7-A214-E80D2003BFD7}" destId="{943B76A4-7821-D74E-A291-EC7657CF876B}" srcOrd="1" destOrd="0" presId="urn:microsoft.com/office/officeart/2005/8/layout/vProcess5"/>
    <dgm:cxn modelId="{37797F32-69BA-4522-ABF2-1D2BC7A993FE}" srcId="{97EF0A44-D623-4BFD-BD8B-B3C32F15765E}" destId="{0A38A5DE-F9B1-46E3-9F18-2462BE8493A7}" srcOrd="1" destOrd="0" parTransId="{5CC1BD9A-2A9D-481E-B93E-7E19377C89CE}" sibTransId="{61A6B772-C336-421F-8642-A9E679B95B58}"/>
    <dgm:cxn modelId="{77D4C84A-ABC8-E54F-A34F-DFE2B1BB403C}" type="presOf" srcId="{6CCCBE2D-F09F-48A7-A214-E80D2003BFD7}" destId="{7B68635B-4547-F14B-A6B8-FE6ED1EDDC4A}" srcOrd="0" destOrd="0" presId="urn:microsoft.com/office/officeart/2005/8/layout/vProcess5"/>
    <dgm:cxn modelId="{C19A474D-98CD-4308-B1E9-B2E1861F5CC2}" srcId="{97EF0A44-D623-4BFD-BD8B-B3C32F15765E}" destId="{643A32B2-49D0-4264-9129-96A9DE0FA956}" srcOrd="0" destOrd="0" parTransId="{73F8C2CC-456A-4815-B9AC-726A46560A8E}" sibTransId="{639242E7-CBCA-4CAD-8F54-B72A9855FA0D}"/>
    <dgm:cxn modelId="{2204634D-52D3-2E4B-BEC4-98A129BF0314}" type="presOf" srcId="{643A32B2-49D0-4264-9129-96A9DE0FA956}" destId="{6985719A-C1EE-E24A-9C0B-CE1AA049A138}" srcOrd="1" destOrd="0" presId="urn:microsoft.com/office/officeart/2005/8/layout/vProcess5"/>
    <dgm:cxn modelId="{C729E373-7801-544C-9609-1315D78162DD}" type="presOf" srcId="{61A6B772-C336-421F-8642-A9E679B95B58}" destId="{31F3A6BE-236E-5844-81CA-D76867F478A5}" srcOrd="0" destOrd="0" presId="urn:microsoft.com/office/officeart/2005/8/layout/vProcess5"/>
    <dgm:cxn modelId="{DBF78585-8989-B849-9B22-A731DC83583B}" type="presOf" srcId="{639242E7-CBCA-4CAD-8F54-B72A9855FA0D}" destId="{C2B73775-214D-7740-A6BE-7554CAC79CED}" srcOrd="0" destOrd="0" presId="urn:microsoft.com/office/officeart/2005/8/layout/vProcess5"/>
    <dgm:cxn modelId="{CD9DC791-1E07-2145-A77C-F2CA6D234ED1}" type="presOf" srcId="{97EF0A44-D623-4BFD-BD8B-B3C32F15765E}" destId="{B5476BB7-948B-C642-9E7B-66F1E3BEA302}" srcOrd="0" destOrd="0" presId="urn:microsoft.com/office/officeart/2005/8/layout/vProcess5"/>
    <dgm:cxn modelId="{1B503BAC-7E47-4061-BC94-655ECB5E700E}" srcId="{97EF0A44-D623-4BFD-BD8B-B3C32F15765E}" destId="{6CCCBE2D-F09F-48A7-A214-E80D2003BFD7}" srcOrd="2" destOrd="0" parTransId="{26838322-E235-4D0A-8726-26B23CFA4A80}" sibTransId="{58B9AF57-71D5-489E-8D9B-A90A5A93D83D}"/>
    <dgm:cxn modelId="{BE1581BF-7B3C-3445-B9E9-E9A96B8FD98F}" type="presOf" srcId="{0A38A5DE-F9B1-46E3-9F18-2462BE8493A7}" destId="{B9CD445C-D44B-1E4A-A617-AFD621C2F36F}" srcOrd="1" destOrd="0" presId="urn:microsoft.com/office/officeart/2005/8/layout/vProcess5"/>
    <dgm:cxn modelId="{251A75E1-777A-FE47-80C0-0887571F4689}" type="presOf" srcId="{0A38A5DE-F9B1-46E3-9F18-2462BE8493A7}" destId="{C914D4FA-30CB-A34D-8170-689149015395}" srcOrd="0" destOrd="0" presId="urn:microsoft.com/office/officeart/2005/8/layout/vProcess5"/>
    <dgm:cxn modelId="{DC902221-2ECD-3F4E-8373-7E11CDE88D53}" type="presParOf" srcId="{B5476BB7-948B-C642-9E7B-66F1E3BEA302}" destId="{A22BCB96-A136-A445-815A-801C9D62BB82}" srcOrd="0" destOrd="0" presId="urn:microsoft.com/office/officeart/2005/8/layout/vProcess5"/>
    <dgm:cxn modelId="{E9371D25-06F9-A044-AD28-CAE6F03A7457}" type="presParOf" srcId="{B5476BB7-948B-C642-9E7B-66F1E3BEA302}" destId="{36102145-0D61-6F42-AA89-98A82D47851C}" srcOrd="1" destOrd="0" presId="urn:microsoft.com/office/officeart/2005/8/layout/vProcess5"/>
    <dgm:cxn modelId="{86CCBB41-BEC5-5746-B5DC-497F70E33C10}" type="presParOf" srcId="{B5476BB7-948B-C642-9E7B-66F1E3BEA302}" destId="{C914D4FA-30CB-A34D-8170-689149015395}" srcOrd="2" destOrd="0" presId="urn:microsoft.com/office/officeart/2005/8/layout/vProcess5"/>
    <dgm:cxn modelId="{5EE5C2BF-F190-744F-9D0F-841C2D08257F}" type="presParOf" srcId="{B5476BB7-948B-C642-9E7B-66F1E3BEA302}" destId="{7B68635B-4547-F14B-A6B8-FE6ED1EDDC4A}" srcOrd="3" destOrd="0" presId="urn:microsoft.com/office/officeart/2005/8/layout/vProcess5"/>
    <dgm:cxn modelId="{C04117C2-BE66-DB4F-9FF1-E2E13BECD62A}" type="presParOf" srcId="{B5476BB7-948B-C642-9E7B-66F1E3BEA302}" destId="{C2B73775-214D-7740-A6BE-7554CAC79CED}" srcOrd="4" destOrd="0" presId="urn:microsoft.com/office/officeart/2005/8/layout/vProcess5"/>
    <dgm:cxn modelId="{54F2C4E2-9698-0841-9567-21AB2E2C562A}" type="presParOf" srcId="{B5476BB7-948B-C642-9E7B-66F1E3BEA302}" destId="{31F3A6BE-236E-5844-81CA-D76867F478A5}" srcOrd="5" destOrd="0" presId="urn:microsoft.com/office/officeart/2005/8/layout/vProcess5"/>
    <dgm:cxn modelId="{55A12C6A-030E-3844-9E8A-1751CD6878EE}" type="presParOf" srcId="{B5476BB7-948B-C642-9E7B-66F1E3BEA302}" destId="{6985719A-C1EE-E24A-9C0B-CE1AA049A138}" srcOrd="6" destOrd="0" presId="urn:microsoft.com/office/officeart/2005/8/layout/vProcess5"/>
    <dgm:cxn modelId="{238E441E-5B2D-5D49-B81A-23840E828ED1}" type="presParOf" srcId="{B5476BB7-948B-C642-9E7B-66F1E3BEA302}" destId="{B9CD445C-D44B-1E4A-A617-AFD621C2F36F}" srcOrd="7" destOrd="0" presId="urn:microsoft.com/office/officeart/2005/8/layout/vProcess5"/>
    <dgm:cxn modelId="{06A051A3-665F-9B40-A203-A115220DB2A6}" type="presParOf" srcId="{B5476BB7-948B-C642-9E7B-66F1E3BEA302}" destId="{943B76A4-7821-D74E-A291-EC7657CF876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FC6E8-54DC-7D44-BD48-0FFFD5118A2B}">
      <dsp:nvSpPr>
        <dsp:cNvPr id="0" name=""/>
        <dsp:cNvSpPr/>
      </dsp:nvSpPr>
      <dsp:spPr>
        <a:xfrm>
          <a:off x="2398152" y="2483722"/>
          <a:ext cx="1754416" cy="1512613"/>
        </a:xfrm>
        <a:prstGeom prst="hexagon">
          <a:avLst>
            <a:gd name="adj" fmla="val 25000"/>
            <a:gd name="vf" fmla="val 115470"/>
          </a:avLst>
        </a:prstGeom>
        <a:solidFill>
          <a:srgbClr val="00883A"/>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fr-CA" sz="1000" b="1" kern="1200" noProof="0" dirty="0"/>
            <a:t>Organisations internationales de normalisation</a:t>
          </a:r>
        </a:p>
      </dsp:txBody>
      <dsp:txXfrm>
        <a:off x="2670404" y="2718451"/>
        <a:ext cx="1209912" cy="1043155"/>
      </dsp:txXfrm>
    </dsp:sp>
    <dsp:sp modelId="{AF706ABC-3BAD-494D-A3CB-D0A2480C5DAB}">
      <dsp:nvSpPr>
        <dsp:cNvPr id="0" name=""/>
        <dsp:cNvSpPr/>
      </dsp:nvSpPr>
      <dsp:spPr>
        <a:xfrm>
          <a:off x="2443729" y="3151510"/>
          <a:ext cx="205410" cy="17703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7400C-AE8B-0545-AACD-7AD09BC32A88}">
      <dsp:nvSpPr>
        <dsp:cNvPr id="0" name=""/>
        <dsp:cNvSpPr/>
      </dsp:nvSpPr>
      <dsp:spPr>
        <a:xfrm>
          <a:off x="898469" y="1671267"/>
          <a:ext cx="1754416" cy="1512613"/>
        </a:xfrm>
        <a:prstGeom prst="hexagon">
          <a:avLst>
            <a:gd name="adj" fmla="val 25000"/>
            <a:gd name="vf" fmla="val 115470"/>
          </a:avLst>
        </a:prstGeom>
        <a:blipFill>
          <a:blip xmlns:r="http://schemas.openxmlformats.org/officeDocument/2006/relationships" r:embed="rId1"/>
          <a:srcRect/>
          <a:stretch>
            <a:fillRect t="-8000" b="-8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CABDF-F92E-2A41-80BF-E4A5F4C043DB}">
      <dsp:nvSpPr>
        <dsp:cNvPr id="0" name=""/>
        <dsp:cNvSpPr/>
      </dsp:nvSpPr>
      <dsp:spPr>
        <a:xfrm>
          <a:off x="2092846" y="2984064"/>
          <a:ext cx="205410" cy="17703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C3C64-D8F1-B34E-A31A-646FEBAA1D21}">
      <dsp:nvSpPr>
        <dsp:cNvPr id="0" name=""/>
        <dsp:cNvSpPr/>
      </dsp:nvSpPr>
      <dsp:spPr>
        <a:xfrm>
          <a:off x="3892840" y="1653284"/>
          <a:ext cx="1754416" cy="1512613"/>
        </a:xfrm>
        <a:prstGeom prst="hexagon">
          <a:avLst>
            <a:gd name="adj" fmla="val 25000"/>
            <a:gd name="vf" fmla="val 115470"/>
          </a:avLst>
        </a:prstGeom>
        <a:solidFill>
          <a:srgbClr val="04857F"/>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fr-CA" sz="1000" b="1" kern="1200" noProof="0" dirty="0"/>
            <a:t>Organismes représentant </a:t>
          </a:r>
          <a:br>
            <a:rPr lang="fr-CA" sz="1000" b="1" kern="1200" noProof="0" dirty="0"/>
          </a:br>
          <a:r>
            <a:rPr lang="fr-CA" sz="1000" b="1" kern="1200" noProof="0" dirty="0"/>
            <a:t>les personnes incapables de lire les imprimés et organismes spécialisés</a:t>
          </a:r>
        </a:p>
      </dsp:txBody>
      <dsp:txXfrm>
        <a:off x="4165092" y="1888013"/>
        <a:ext cx="1209912" cy="1043155"/>
      </dsp:txXfrm>
    </dsp:sp>
    <dsp:sp modelId="{F390F5F6-6A0A-D745-8652-74CF61EECC14}">
      <dsp:nvSpPr>
        <dsp:cNvPr id="0" name=""/>
        <dsp:cNvSpPr/>
      </dsp:nvSpPr>
      <dsp:spPr>
        <a:xfrm>
          <a:off x="5092211" y="2964482"/>
          <a:ext cx="205410" cy="17703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D10451-3F0C-734A-B64A-3DED8259A972}">
      <dsp:nvSpPr>
        <dsp:cNvPr id="0" name=""/>
        <dsp:cNvSpPr/>
      </dsp:nvSpPr>
      <dsp:spPr>
        <a:xfrm>
          <a:off x="5387528" y="2483722"/>
          <a:ext cx="1754416" cy="1512613"/>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2000" r="-22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6FA42-A81A-3A4C-980B-3860D1D3827B}">
      <dsp:nvSpPr>
        <dsp:cNvPr id="0" name=""/>
        <dsp:cNvSpPr/>
      </dsp:nvSpPr>
      <dsp:spPr>
        <a:xfrm>
          <a:off x="5433105" y="3151510"/>
          <a:ext cx="205410" cy="17703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1DBBA1-DE89-FE44-9A6B-75B5F18DADD4}">
      <dsp:nvSpPr>
        <dsp:cNvPr id="0" name=""/>
        <dsp:cNvSpPr/>
      </dsp:nvSpPr>
      <dsp:spPr>
        <a:xfrm>
          <a:off x="2398152" y="826442"/>
          <a:ext cx="1754416" cy="1512613"/>
        </a:xfrm>
        <a:prstGeom prst="hexagon">
          <a:avLst>
            <a:gd name="adj" fmla="val 25000"/>
            <a:gd name="vf" fmla="val 115470"/>
          </a:avLst>
        </a:prstGeom>
        <a:solidFill>
          <a:srgbClr val="005FA7"/>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fr-CA" sz="1000" b="1" kern="1200" noProof="0" dirty="0"/>
            <a:t>Secteur de l’édition</a:t>
          </a:r>
        </a:p>
      </dsp:txBody>
      <dsp:txXfrm>
        <a:off x="2670404" y="1061171"/>
        <a:ext cx="1209912" cy="1043155"/>
      </dsp:txXfrm>
    </dsp:sp>
    <dsp:sp modelId="{477A7072-EEC5-D141-BEFE-634B93AB3B59}">
      <dsp:nvSpPr>
        <dsp:cNvPr id="0" name=""/>
        <dsp:cNvSpPr/>
      </dsp:nvSpPr>
      <dsp:spPr>
        <a:xfrm>
          <a:off x="3587534" y="859212"/>
          <a:ext cx="205410" cy="17703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FE9E1C-B55E-6E48-B3AA-47B33090B211}">
      <dsp:nvSpPr>
        <dsp:cNvPr id="0" name=""/>
        <dsp:cNvSpPr/>
      </dsp:nvSpPr>
      <dsp:spPr>
        <a:xfrm>
          <a:off x="3892840" y="0"/>
          <a:ext cx="1754416" cy="1512613"/>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22000" r="-22000"/>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38E5D4-338C-FB4B-A1F9-F7B997945677}">
      <dsp:nvSpPr>
        <dsp:cNvPr id="0" name=""/>
        <dsp:cNvSpPr/>
      </dsp:nvSpPr>
      <dsp:spPr>
        <a:xfrm>
          <a:off x="3944660" y="664191"/>
          <a:ext cx="205410" cy="177037"/>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4757-5635-4BC5-B8F6-B33B2EE97201}">
      <dsp:nvSpPr>
        <dsp:cNvPr id="0" name=""/>
        <dsp:cNvSpPr/>
      </dsp:nvSpPr>
      <dsp:spPr>
        <a:xfrm>
          <a:off x="-45284" y="8945"/>
          <a:ext cx="6272980" cy="5425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5C070A-E79B-4337-8296-267C6DBEEC04}">
      <dsp:nvSpPr>
        <dsp:cNvPr id="0" name=""/>
        <dsp:cNvSpPr/>
      </dsp:nvSpPr>
      <dsp:spPr>
        <a:xfrm>
          <a:off x="118828" y="131012"/>
          <a:ext cx="298970" cy="2983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3D9EEA-090D-4054-B136-6A07876A9544}">
      <dsp:nvSpPr>
        <dsp:cNvPr id="0" name=""/>
        <dsp:cNvSpPr/>
      </dsp:nvSpPr>
      <dsp:spPr>
        <a:xfrm>
          <a:off x="581912" y="8945"/>
          <a:ext cx="5626164" cy="57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062" tIns="61062" rIns="61062" bIns="61062" numCol="1" spcCol="1270" anchor="ctr" anchorCtr="0">
          <a:noAutofit/>
        </a:bodyPr>
        <a:lstStyle/>
        <a:p>
          <a:pPr marL="0" lvl="0" indent="0" algn="l" defTabSz="622300">
            <a:lnSpc>
              <a:spcPct val="90000"/>
            </a:lnSpc>
            <a:spcBef>
              <a:spcPct val="0"/>
            </a:spcBef>
            <a:spcAft>
              <a:spcPct val="35000"/>
            </a:spcAft>
            <a:buNone/>
          </a:pPr>
          <a:r>
            <a:rPr lang="fr-CA" sz="1400" kern="1200" dirty="0"/>
            <a:t>Un livre numérique accessible est une publication de grande qualité qui permet au lecteur de :</a:t>
          </a:r>
          <a:endParaRPr lang="en-US" sz="1400" kern="1200" dirty="0">
            <a:solidFill>
              <a:prstClr val="white">
                <a:hueOff val="0"/>
                <a:satOff val="0"/>
                <a:lumOff val="0"/>
                <a:alphaOff val="0"/>
              </a:prstClr>
            </a:solidFill>
            <a:latin typeface="Trebuchet MS"/>
            <a:ea typeface="+mn-ea"/>
            <a:cs typeface="+mn-cs"/>
          </a:endParaRPr>
        </a:p>
      </dsp:txBody>
      <dsp:txXfrm>
        <a:off x="581912" y="8945"/>
        <a:ext cx="5626164" cy="576959"/>
      </dsp:txXfrm>
    </dsp:sp>
    <dsp:sp modelId="{ED34D65F-0AA7-4EB4-89F3-2DF33369EF53}">
      <dsp:nvSpPr>
        <dsp:cNvPr id="0" name=""/>
        <dsp:cNvSpPr/>
      </dsp:nvSpPr>
      <dsp:spPr>
        <a:xfrm>
          <a:off x="-45284" y="730144"/>
          <a:ext cx="6272980" cy="5425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B7EBF-A3C6-44B3-97D8-897D4E225FAE}">
      <dsp:nvSpPr>
        <dsp:cNvPr id="0" name=""/>
        <dsp:cNvSpPr/>
      </dsp:nvSpPr>
      <dsp:spPr>
        <a:xfrm>
          <a:off x="118828" y="852212"/>
          <a:ext cx="298970" cy="2983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D62747-815F-4C1B-B090-FFEF5FCB8D1B}">
      <dsp:nvSpPr>
        <dsp:cNvPr id="0" name=""/>
        <dsp:cNvSpPr/>
      </dsp:nvSpPr>
      <dsp:spPr>
        <a:xfrm>
          <a:off x="471723" y="730144"/>
          <a:ext cx="5846541" cy="57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062" tIns="61062" rIns="61062" bIns="61062" numCol="1" spcCol="1270" anchor="ctr" anchorCtr="0">
          <a:noAutofit/>
        </a:bodyPr>
        <a:lstStyle/>
        <a:p>
          <a:pPr marL="0" lvl="0" indent="0" algn="l" defTabSz="622300">
            <a:lnSpc>
              <a:spcPct val="90000"/>
            </a:lnSpc>
            <a:spcBef>
              <a:spcPct val="0"/>
            </a:spcBef>
            <a:spcAft>
              <a:spcPct val="35000"/>
            </a:spcAft>
            <a:buNone/>
          </a:pPr>
          <a:r>
            <a:rPr lang="fr-CA" sz="1400" kern="1200" dirty="0"/>
            <a:t>Naviguer dans la table des matières (TDM) et dans le texte en utilisant les titres pour comprendre la structure générale du contenu;</a:t>
          </a:r>
          <a:endParaRPr lang="en-US" sz="1400" kern="1200" dirty="0"/>
        </a:p>
      </dsp:txBody>
      <dsp:txXfrm>
        <a:off x="471723" y="730144"/>
        <a:ext cx="5846541" cy="576959"/>
      </dsp:txXfrm>
    </dsp:sp>
    <dsp:sp modelId="{6AC7C183-9FCD-40D8-B633-D9B6600495B8}">
      <dsp:nvSpPr>
        <dsp:cNvPr id="0" name=""/>
        <dsp:cNvSpPr/>
      </dsp:nvSpPr>
      <dsp:spPr>
        <a:xfrm>
          <a:off x="-45284" y="1451343"/>
          <a:ext cx="6272980" cy="54252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12D89-F2AA-4F3D-BF3A-ACA71C4C9B24}">
      <dsp:nvSpPr>
        <dsp:cNvPr id="0" name=""/>
        <dsp:cNvSpPr/>
      </dsp:nvSpPr>
      <dsp:spPr>
        <a:xfrm>
          <a:off x="118828" y="1573411"/>
          <a:ext cx="298970" cy="2983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BE227C-902E-4E62-9A68-2D7DA5CDE46E}">
      <dsp:nvSpPr>
        <dsp:cNvPr id="0" name=""/>
        <dsp:cNvSpPr/>
      </dsp:nvSpPr>
      <dsp:spPr>
        <a:xfrm>
          <a:off x="581912" y="1394911"/>
          <a:ext cx="5626164" cy="57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062" tIns="61062" rIns="61062" bIns="61062" numCol="1" spcCol="1270" anchor="ctr" anchorCtr="0">
          <a:noAutofit/>
        </a:bodyPr>
        <a:lstStyle/>
        <a:p>
          <a:pPr marL="0" lvl="0" indent="0" algn="l" defTabSz="622300">
            <a:lnSpc>
              <a:spcPct val="90000"/>
            </a:lnSpc>
            <a:spcBef>
              <a:spcPct val="0"/>
            </a:spcBef>
            <a:spcAft>
              <a:spcPct val="35000"/>
            </a:spcAft>
            <a:buNone/>
          </a:pPr>
          <a:r>
            <a:rPr lang="fr-CA" sz="1400" kern="1200" dirty="0"/>
            <a:t>Accéder directement à la partie du texte choisie et commencer la lecture du paragraphe souhaité à l’aide de l’index</a:t>
          </a:r>
          <a:r>
            <a:rPr lang="en-US" sz="1400" kern="1200" dirty="0"/>
            <a:t>;</a:t>
          </a:r>
        </a:p>
      </dsp:txBody>
      <dsp:txXfrm>
        <a:off x="581912" y="1394911"/>
        <a:ext cx="5626164" cy="576959"/>
      </dsp:txXfrm>
    </dsp:sp>
    <dsp:sp modelId="{5DBDAEC5-EF5F-46AC-8DC5-F7A9414BD0D0}">
      <dsp:nvSpPr>
        <dsp:cNvPr id="0" name=""/>
        <dsp:cNvSpPr/>
      </dsp:nvSpPr>
      <dsp:spPr>
        <a:xfrm>
          <a:off x="-45284" y="2172543"/>
          <a:ext cx="6272980" cy="54252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6E174-31AF-4947-8E68-DADA6F9ED631}">
      <dsp:nvSpPr>
        <dsp:cNvPr id="0" name=""/>
        <dsp:cNvSpPr/>
      </dsp:nvSpPr>
      <dsp:spPr>
        <a:xfrm>
          <a:off x="118828" y="2294610"/>
          <a:ext cx="298970" cy="2983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EDE4F3-BBF1-4B8F-95C8-A93C60F919A1}">
      <dsp:nvSpPr>
        <dsp:cNvPr id="0" name=""/>
        <dsp:cNvSpPr/>
      </dsp:nvSpPr>
      <dsp:spPr>
        <a:xfrm>
          <a:off x="581912" y="2116110"/>
          <a:ext cx="5626164" cy="57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062" tIns="61062" rIns="61062" bIns="61062" numCol="1" spcCol="1270" anchor="ctr" anchorCtr="0">
          <a:noAutofit/>
        </a:bodyPr>
        <a:lstStyle/>
        <a:p>
          <a:pPr marL="0" lvl="0" indent="0" algn="l" defTabSz="622300">
            <a:lnSpc>
              <a:spcPct val="90000"/>
            </a:lnSpc>
            <a:spcBef>
              <a:spcPct val="0"/>
            </a:spcBef>
            <a:spcAft>
              <a:spcPct val="35000"/>
            </a:spcAft>
            <a:buNone/>
          </a:pPr>
          <a:r>
            <a:rPr lang="fr-CA" sz="1400" kern="1200" dirty="0"/>
            <a:t>Repérer et lire les listes à puces et les listes numérotées</a:t>
          </a:r>
          <a:r>
            <a:rPr lang="en-US" sz="1400" kern="1200" dirty="0"/>
            <a:t>;</a:t>
          </a:r>
        </a:p>
      </dsp:txBody>
      <dsp:txXfrm>
        <a:off x="581912" y="2116110"/>
        <a:ext cx="5626164" cy="576959"/>
      </dsp:txXfrm>
    </dsp:sp>
    <dsp:sp modelId="{6840FDE3-543F-4036-994C-D9415B35C566}">
      <dsp:nvSpPr>
        <dsp:cNvPr id="0" name=""/>
        <dsp:cNvSpPr/>
      </dsp:nvSpPr>
      <dsp:spPr>
        <a:xfrm>
          <a:off x="-45284" y="2792844"/>
          <a:ext cx="6272980" cy="54252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94E03-2C44-4DE5-AF19-1F31EDE9DADA}">
      <dsp:nvSpPr>
        <dsp:cNvPr id="0" name=""/>
        <dsp:cNvSpPr/>
      </dsp:nvSpPr>
      <dsp:spPr>
        <a:xfrm>
          <a:off x="118828" y="3015809"/>
          <a:ext cx="298970" cy="2983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63492B-7D24-45FF-9C06-BF2374D571A7}">
      <dsp:nvSpPr>
        <dsp:cNvPr id="0" name=""/>
        <dsp:cNvSpPr/>
      </dsp:nvSpPr>
      <dsp:spPr>
        <a:xfrm>
          <a:off x="581912" y="2776175"/>
          <a:ext cx="5626164" cy="57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062" tIns="61062" rIns="61062" bIns="61062" numCol="1" spcCol="1270" anchor="ctr" anchorCtr="0">
          <a:noAutofit/>
        </a:bodyPr>
        <a:lstStyle/>
        <a:p>
          <a:pPr marL="0" lvl="0" indent="0" algn="l" defTabSz="622300">
            <a:lnSpc>
              <a:spcPct val="90000"/>
            </a:lnSpc>
            <a:spcBef>
              <a:spcPct val="0"/>
            </a:spcBef>
            <a:spcAft>
              <a:spcPct val="35000"/>
            </a:spcAft>
            <a:buNone/>
          </a:pPr>
          <a:r>
            <a:rPr lang="fr-CA" sz="1400" kern="1200"/>
            <a:t>Consulter les notes de bas de page et revenir au texte source</a:t>
          </a:r>
          <a:r>
            <a:rPr lang="en-US" sz="1400" kern="1200"/>
            <a:t>;</a:t>
          </a:r>
        </a:p>
      </dsp:txBody>
      <dsp:txXfrm>
        <a:off x="581912" y="2776175"/>
        <a:ext cx="5626164" cy="576959"/>
      </dsp:txXfrm>
    </dsp:sp>
    <dsp:sp modelId="{8E822092-D1F8-47D7-A9B3-72FF5851EE96}">
      <dsp:nvSpPr>
        <dsp:cNvPr id="0" name=""/>
        <dsp:cNvSpPr/>
      </dsp:nvSpPr>
      <dsp:spPr>
        <a:xfrm>
          <a:off x="-45284" y="3614941"/>
          <a:ext cx="6272980" cy="5425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FB5EA-4E66-4FD9-B930-5DE7D9DC0B0B}">
      <dsp:nvSpPr>
        <dsp:cNvPr id="0" name=""/>
        <dsp:cNvSpPr/>
      </dsp:nvSpPr>
      <dsp:spPr>
        <a:xfrm>
          <a:off x="118828" y="3737009"/>
          <a:ext cx="298970" cy="2983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0F4272-C178-401F-99AC-C558B1ACB5DD}">
      <dsp:nvSpPr>
        <dsp:cNvPr id="0" name=""/>
        <dsp:cNvSpPr/>
      </dsp:nvSpPr>
      <dsp:spPr>
        <a:xfrm>
          <a:off x="581912" y="3563211"/>
          <a:ext cx="5626164" cy="57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062" tIns="61062" rIns="61062" bIns="61062" numCol="1" spcCol="1270" anchor="ctr" anchorCtr="0">
          <a:noAutofit/>
        </a:bodyPr>
        <a:lstStyle/>
        <a:p>
          <a:pPr marL="0" lvl="0" indent="0" algn="l" defTabSz="622300">
            <a:lnSpc>
              <a:spcPct val="90000"/>
            </a:lnSpc>
            <a:spcBef>
              <a:spcPct val="0"/>
            </a:spcBef>
            <a:spcAft>
              <a:spcPct val="35000"/>
            </a:spcAft>
            <a:buNone/>
          </a:pPr>
          <a:r>
            <a:rPr lang="fr-CA" sz="1400" kern="1200"/>
            <a:t>Lire et naviguer adéquatement dans les tableaux</a:t>
          </a:r>
          <a:r>
            <a:rPr lang="en-US" sz="1400" kern="1200"/>
            <a:t>;</a:t>
          </a:r>
        </a:p>
      </dsp:txBody>
      <dsp:txXfrm>
        <a:off x="581912" y="3563211"/>
        <a:ext cx="5626164" cy="576959"/>
      </dsp:txXfrm>
    </dsp:sp>
    <dsp:sp modelId="{8F05F7C3-98E2-45CD-8C6A-687A0ED2288B}">
      <dsp:nvSpPr>
        <dsp:cNvPr id="0" name=""/>
        <dsp:cNvSpPr/>
      </dsp:nvSpPr>
      <dsp:spPr>
        <a:xfrm>
          <a:off x="-45284" y="4336141"/>
          <a:ext cx="6272980" cy="5425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25157-38B3-4221-B490-5878423C95AB}">
      <dsp:nvSpPr>
        <dsp:cNvPr id="0" name=""/>
        <dsp:cNvSpPr/>
      </dsp:nvSpPr>
      <dsp:spPr>
        <a:xfrm>
          <a:off x="118828" y="4458208"/>
          <a:ext cx="298970" cy="29838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D73C3B-D45A-453F-A4F7-E798A7866EB7}">
      <dsp:nvSpPr>
        <dsp:cNvPr id="0" name=""/>
        <dsp:cNvSpPr/>
      </dsp:nvSpPr>
      <dsp:spPr>
        <a:xfrm>
          <a:off x="581912" y="4298523"/>
          <a:ext cx="5626164" cy="57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062" tIns="61062" rIns="61062" bIns="61062" numCol="1" spcCol="1270" anchor="ctr" anchorCtr="0">
          <a:noAutofit/>
        </a:bodyPr>
        <a:lstStyle/>
        <a:p>
          <a:pPr marL="0" lvl="0" indent="0" algn="l" defTabSz="622300">
            <a:lnSpc>
              <a:spcPct val="90000"/>
            </a:lnSpc>
            <a:spcBef>
              <a:spcPct val="0"/>
            </a:spcBef>
            <a:spcAft>
              <a:spcPct val="35000"/>
            </a:spcAft>
            <a:buNone/>
          </a:pPr>
          <a:r>
            <a:rPr lang="fr-CA" sz="1400" kern="1200"/>
            <a:t>Comprendre le contenu des images, des graphiques, des photos grâce à la description alternative des images</a:t>
          </a:r>
          <a:r>
            <a:rPr lang="en-US" sz="1400" kern="1200"/>
            <a:t>.</a:t>
          </a:r>
        </a:p>
      </dsp:txBody>
      <dsp:txXfrm>
        <a:off x="581912" y="4298523"/>
        <a:ext cx="5626164" cy="576959"/>
      </dsp:txXfrm>
    </dsp:sp>
    <dsp:sp modelId="{AEADCC75-15DE-486B-92B7-DA4E5434E244}">
      <dsp:nvSpPr>
        <dsp:cNvPr id="0" name=""/>
        <dsp:cNvSpPr/>
      </dsp:nvSpPr>
      <dsp:spPr>
        <a:xfrm>
          <a:off x="-45284" y="5057340"/>
          <a:ext cx="6272980" cy="54252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E5034-1DCC-4CDD-85B0-2232CF8AE440}">
      <dsp:nvSpPr>
        <dsp:cNvPr id="0" name=""/>
        <dsp:cNvSpPr/>
      </dsp:nvSpPr>
      <dsp:spPr>
        <a:xfrm>
          <a:off x="118828" y="5179407"/>
          <a:ext cx="298970" cy="29838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A168C2-8471-4BDD-8EFA-2538DAD23F42}">
      <dsp:nvSpPr>
        <dsp:cNvPr id="0" name=""/>
        <dsp:cNvSpPr/>
      </dsp:nvSpPr>
      <dsp:spPr>
        <a:xfrm>
          <a:off x="581912" y="5057340"/>
          <a:ext cx="5626164" cy="57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062" tIns="61062" rIns="61062" bIns="61062" numCol="1" spcCol="1270" anchor="ctr" anchorCtr="0">
          <a:noAutofit/>
        </a:bodyPr>
        <a:lstStyle/>
        <a:p>
          <a:pPr marL="0" lvl="0" indent="0" algn="l" defTabSz="622300">
            <a:lnSpc>
              <a:spcPct val="90000"/>
            </a:lnSpc>
            <a:spcBef>
              <a:spcPct val="0"/>
            </a:spcBef>
            <a:spcAft>
              <a:spcPct val="35000"/>
            </a:spcAft>
            <a:buNone/>
          </a:pPr>
          <a:r>
            <a:rPr lang="en-US" sz="1400" kern="1200" dirty="0" err="1"/>
            <a:t>Références</a:t>
          </a:r>
          <a:r>
            <a:rPr lang="en-US" sz="1400" kern="1200" dirty="0"/>
            <a:t> : WCAG, EPUB Accessibility 1.0, PDF </a:t>
          </a:r>
          <a:r>
            <a:rPr lang="en-US" sz="1400" kern="1200" dirty="0" err="1"/>
            <a:t>balisé</a:t>
          </a:r>
          <a:endParaRPr lang="en-US" sz="1400" kern="1200" dirty="0"/>
        </a:p>
      </dsp:txBody>
      <dsp:txXfrm>
        <a:off x="581912" y="5057340"/>
        <a:ext cx="5626164" cy="576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DBBA4-0335-5145-A84C-5A2362D04807}">
      <dsp:nvSpPr>
        <dsp:cNvPr id="0" name=""/>
        <dsp:cNvSpPr/>
      </dsp:nvSpPr>
      <dsp:spPr>
        <a:xfrm>
          <a:off x="0" y="0"/>
          <a:ext cx="4816539"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3F72AC-6BAE-DB42-893E-2CDF7F6CDB9E}">
      <dsp:nvSpPr>
        <dsp:cNvPr id="0" name=""/>
        <dsp:cNvSpPr/>
      </dsp:nvSpPr>
      <dsp:spPr>
        <a:xfrm>
          <a:off x="0" y="0"/>
          <a:ext cx="4816539" cy="141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kern="1200" dirty="0"/>
            <a:t>Afin de donner de la visibilité au travail effectué avec les titres accessibles et de se conformer à la directive, il est donc essentiel de créer et d’offrir aux utilisateurs finaux des informations détaillées décrivant les caractéristiques d’accessibilité du titre produit.</a:t>
          </a:r>
          <a:endParaRPr lang="en-US" sz="1600" kern="1200" dirty="0"/>
        </a:p>
      </dsp:txBody>
      <dsp:txXfrm>
        <a:off x="0" y="0"/>
        <a:ext cx="4816539" cy="1410881"/>
      </dsp:txXfrm>
    </dsp:sp>
    <dsp:sp modelId="{E9595464-A398-7C4E-8DC4-EF11E5BF4750}">
      <dsp:nvSpPr>
        <dsp:cNvPr id="0" name=""/>
        <dsp:cNvSpPr/>
      </dsp:nvSpPr>
      <dsp:spPr>
        <a:xfrm>
          <a:off x="0" y="1410881"/>
          <a:ext cx="4816539" cy="0"/>
        </a:xfrm>
        <a:prstGeom prst="line">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w="12700" cap="rnd" cmpd="sng" algn="ctr">
          <a:solidFill>
            <a:schemeClr val="accent2">
              <a:hueOff val="-988095"/>
              <a:satOff val="4733"/>
              <a:lumOff val="4379"/>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ABDC27-1092-A344-8D77-49A6BC5F18AA}">
      <dsp:nvSpPr>
        <dsp:cNvPr id="0" name=""/>
        <dsp:cNvSpPr/>
      </dsp:nvSpPr>
      <dsp:spPr>
        <a:xfrm>
          <a:off x="0" y="1410881"/>
          <a:ext cx="4816539" cy="141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kern="1200" dirty="0"/>
            <a:t>Les métadonnées d’accessibilité peuvent être générées en adoptant deux normes différentes : </a:t>
          </a:r>
          <a:endParaRPr lang="en-US" sz="1600" kern="1200" dirty="0"/>
        </a:p>
      </dsp:txBody>
      <dsp:txXfrm>
        <a:off x="0" y="1410881"/>
        <a:ext cx="4816539" cy="1410881"/>
      </dsp:txXfrm>
    </dsp:sp>
    <dsp:sp modelId="{AD28B497-62A9-8949-8857-50D794376910}">
      <dsp:nvSpPr>
        <dsp:cNvPr id="0" name=""/>
        <dsp:cNvSpPr/>
      </dsp:nvSpPr>
      <dsp:spPr>
        <a:xfrm>
          <a:off x="0" y="2821762"/>
          <a:ext cx="4816539" cy="0"/>
        </a:xfrm>
        <a:prstGeom prst="line">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w="12700" cap="rnd" cmpd="sng" algn="ctr">
          <a:solidFill>
            <a:schemeClr val="accent2">
              <a:hueOff val="-1976191"/>
              <a:satOff val="9467"/>
              <a:lumOff val="8758"/>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07E718-D588-0A47-92A6-A056933F9563}">
      <dsp:nvSpPr>
        <dsp:cNvPr id="0" name=""/>
        <dsp:cNvSpPr/>
      </dsp:nvSpPr>
      <dsp:spPr>
        <a:xfrm>
          <a:off x="0" y="2821762"/>
          <a:ext cx="4816539" cy="141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b="1" kern="1200" dirty="0"/>
            <a:t>ONIX</a:t>
          </a:r>
          <a:r>
            <a:rPr lang="fr-CA" sz="1600" b="0" kern="1200" dirty="0"/>
            <a:t> peut être utilisé pour fournir des informations sur l’accessibilité tout au long de la chaîne de distribution des livres numériques (en utilisant la </a:t>
          </a:r>
          <a:r>
            <a:rPr lang="fr-CA" sz="1600" b="1" kern="1200" dirty="0"/>
            <a:t>liste de codes 196</a:t>
          </a:r>
          <a:r>
            <a:rPr lang="fr-CA" sz="1600" b="0" kern="1200" dirty="0"/>
            <a:t>)</a:t>
          </a:r>
          <a:endParaRPr lang="en-US" sz="1600" b="0" kern="1200" dirty="0"/>
        </a:p>
      </dsp:txBody>
      <dsp:txXfrm>
        <a:off x="0" y="2821762"/>
        <a:ext cx="4816539" cy="1410881"/>
      </dsp:txXfrm>
    </dsp:sp>
    <dsp:sp modelId="{04A3159C-5006-874A-81F3-23394776DA2B}">
      <dsp:nvSpPr>
        <dsp:cNvPr id="0" name=""/>
        <dsp:cNvSpPr/>
      </dsp:nvSpPr>
      <dsp:spPr>
        <a:xfrm>
          <a:off x="0" y="4232643"/>
          <a:ext cx="4816539" cy="0"/>
        </a:xfrm>
        <a:prstGeom prst="line">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94397D-742D-EC4C-B765-C7342BF984DB}">
      <dsp:nvSpPr>
        <dsp:cNvPr id="0" name=""/>
        <dsp:cNvSpPr/>
      </dsp:nvSpPr>
      <dsp:spPr>
        <a:xfrm>
          <a:off x="0" y="4232643"/>
          <a:ext cx="4816539" cy="141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b="1" kern="1200" dirty="0" err="1"/>
            <a:t>Schema.org</a:t>
          </a:r>
          <a:r>
            <a:rPr lang="fr-CA" sz="1600" b="0" kern="1200" dirty="0"/>
            <a:t>,</a:t>
          </a:r>
          <a:r>
            <a:rPr lang="fr-CA" sz="1600" b="1" kern="1200" dirty="0"/>
            <a:t> </a:t>
          </a:r>
          <a:r>
            <a:rPr lang="fr-CA" sz="1600" b="0" kern="1200" dirty="0"/>
            <a:t>à insérer dans le fichier EPUB conformément aux directives sur l’accessibilité EPUB 1.0.</a:t>
          </a:r>
          <a:endParaRPr lang="en-US" sz="1600" kern="1200" dirty="0"/>
        </a:p>
      </dsp:txBody>
      <dsp:txXfrm>
        <a:off x="0" y="4232643"/>
        <a:ext cx="4816539" cy="1410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B194B-7652-4502-90C5-33524EFB4492}">
      <dsp:nvSpPr>
        <dsp:cNvPr id="0" name=""/>
        <dsp:cNvSpPr/>
      </dsp:nvSpPr>
      <dsp:spPr>
        <a:xfrm>
          <a:off x="0" y="3443"/>
          <a:ext cx="5468763" cy="15616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246AF5-9134-4C19-967B-875120B61FD0}">
      <dsp:nvSpPr>
        <dsp:cNvPr id="0" name=""/>
        <dsp:cNvSpPr/>
      </dsp:nvSpPr>
      <dsp:spPr>
        <a:xfrm>
          <a:off x="472403" y="354818"/>
          <a:ext cx="859755" cy="858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9BDFC4-0935-44E6-AB0A-551380ED02C8}">
      <dsp:nvSpPr>
        <dsp:cNvPr id="0" name=""/>
        <dsp:cNvSpPr/>
      </dsp:nvSpPr>
      <dsp:spPr>
        <a:xfrm>
          <a:off x="1804563" y="3443"/>
          <a:ext cx="3636408" cy="161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41" tIns="170441" rIns="170441" bIns="170441" numCol="1" spcCol="1270" anchor="ctr" anchorCtr="0">
          <a:noAutofit/>
        </a:bodyPr>
        <a:lstStyle/>
        <a:p>
          <a:pPr marL="0" lvl="0" indent="0" algn="l" defTabSz="711200">
            <a:lnSpc>
              <a:spcPct val="90000"/>
            </a:lnSpc>
            <a:spcBef>
              <a:spcPct val="0"/>
            </a:spcBef>
            <a:spcAft>
              <a:spcPct val="35000"/>
            </a:spcAft>
            <a:buNone/>
          </a:pPr>
          <a:r>
            <a:rPr lang="fr-CA" sz="1600" kern="1200" dirty="0"/>
            <a:t>Un distributeur devrait exiger des éditeurs qu’ils ne livrent que des fichiers accessibles (avec leurs métadonnées) </a:t>
          </a:r>
          <a:endParaRPr lang="en-US" sz="1600" kern="1200" dirty="0"/>
        </a:p>
      </dsp:txBody>
      <dsp:txXfrm>
        <a:off x="1804563" y="3443"/>
        <a:ext cx="3636408" cy="1610467"/>
      </dsp:txXfrm>
    </dsp:sp>
    <dsp:sp modelId="{1E44537D-1BBE-4E31-9BA5-5F2BF5C3C885}">
      <dsp:nvSpPr>
        <dsp:cNvPr id="0" name=""/>
        <dsp:cNvSpPr/>
      </dsp:nvSpPr>
      <dsp:spPr>
        <a:xfrm>
          <a:off x="0" y="2016528"/>
          <a:ext cx="5468763" cy="15616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83BAC-A36A-40DE-B3A1-5ACC1BDE229F}">
      <dsp:nvSpPr>
        <dsp:cNvPr id="0" name=""/>
        <dsp:cNvSpPr/>
      </dsp:nvSpPr>
      <dsp:spPr>
        <a:xfrm>
          <a:off x="472403" y="2367903"/>
          <a:ext cx="859755" cy="858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2EEBF4-28F5-4D9D-866A-59A43A0E3E0C}">
      <dsp:nvSpPr>
        <dsp:cNvPr id="0" name=""/>
        <dsp:cNvSpPr/>
      </dsp:nvSpPr>
      <dsp:spPr>
        <a:xfrm>
          <a:off x="1804563" y="2016528"/>
          <a:ext cx="3636408" cy="161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41" tIns="170441" rIns="170441" bIns="170441" numCol="1" spcCol="1270" anchor="ctr" anchorCtr="0">
          <a:noAutofit/>
        </a:bodyPr>
        <a:lstStyle/>
        <a:p>
          <a:pPr marL="0" lvl="0" indent="0" algn="l" defTabSz="622300">
            <a:lnSpc>
              <a:spcPct val="90000"/>
            </a:lnSpc>
            <a:spcBef>
              <a:spcPct val="0"/>
            </a:spcBef>
            <a:spcAft>
              <a:spcPct val="35000"/>
            </a:spcAft>
            <a:buNone/>
          </a:pPr>
          <a:r>
            <a:rPr lang="fr-CA" sz="1400" kern="1200" dirty="0">
              <a:solidFill>
                <a:prstClr val="white">
                  <a:hueOff val="0"/>
                  <a:satOff val="0"/>
                  <a:lumOff val="0"/>
                  <a:alphaOff val="0"/>
                </a:prstClr>
              </a:solidFill>
              <a:latin typeface="Trebuchet MS"/>
              <a:ea typeface="+mn-ea"/>
              <a:cs typeface="+mn-cs"/>
            </a:rPr>
            <a:t>Vérifier la conformité avec les normes européennes; dans le cas où ils trouveraient un livre numérique inaccessible, ils seraient autorisés à le retirer du marché et à le signaler à une autorité de surveillance de l’accessibilité dans son État membre</a:t>
          </a:r>
          <a:endParaRPr lang="en-US" sz="1400" kern="1200" dirty="0"/>
        </a:p>
      </dsp:txBody>
      <dsp:txXfrm>
        <a:off x="1804563" y="2016528"/>
        <a:ext cx="3636408" cy="1610467"/>
      </dsp:txXfrm>
    </dsp:sp>
    <dsp:sp modelId="{E5C6B110-4F63-4A16-A53F-49D38FE0D64C}">
      <dsp:nvSpPr>
        <dsp:cNvPr id="0" name=""/>
        <dsp:cNvSpPr/>
      </dsp:nvSpPr>
      <dsp:spPr>
        <a:xfrm>
          <a:off x="0" y="4029613"/>
          <a:ext cx="5468763" cy="156166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C6285-AE77-4039-88A1-F999571D06A3}">
      <dsp:nvSpPr>
        <dsp:cNvPr id="0" name=""/>
        <dsp:cNvSpPr/>
      </dsp:nvSpPr>
      <dsp:spPr>
        <a:xfrm>
          <a:off x="472403" y="4380988"/>
          <a:ext cx="859755" cy="858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B48964-3E3E-4043-BE1C-A5BE3B089852}">
      <dsp:nvSpPr>
        <dsp:cNvPr id="0" name=""/>
        <dsp:cNvSpPr/>
      </dsp:nvSpPr>
      <dsp:spPr>
        <a:xfrm>
          <a:off x="1804563" y="4029613"/>
          <a:ext cx="3636408" cy="161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41" tIns="170441" rIns="170441" bIns="170441" numCol="1" spcCol="1270" anchor="ctr" anchorCtr="0">
          <a:noAutofit/>
        </a:bodyPr>
        <a:lstStyle/>
        <a:p>
          <a:pPr marL="0" lvl="0" indent="0" algn="l" defTabSz="622300">
            <a:lnSpc>
              <a:spcPct val="90000"/>
            </a:lnSpc>
            <a:spcBef>
              <a:spcPct val="0"/>
            </a:spcBef>
            <a:spcAft>
              <a:spcPct val="35000"/>
            </a:spcAft>
            <a:buNone/>
          </a:pPr>
          <a:r>
            <a:rPr lang="fr-CA" sz="1400" kern="1200" dirty="0"/>
            <a:t>Adapter leurs dépôts et leur infrastructure interne pour recevoir les métadonnées d’accessibilité des produits des éditeurs et pour les gérer, les stocker et les transmettre correctement aux revendeurs finaux (librairies et bibliothèques en ligne)</a:t>
          </a:r>
          <a:endParaRPr lang="en-US" sz="1400" kern="1200" dirty="0"/>
        </a:p>
      </dsp:txBody>
      <dsp:txXfrm>
        <a:off x="1804563" y="4029613"/>
        <a:ext cx="3636408" cy="1610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02145-0D61-6F42-AA89-98A82D47851C}">
      <dsp:nvSpPr>
        <dsp:cNvPr id="0" name=""/>
        <dsp:cNvSpPr/>
      </dsp:nvSpPr>
      <dsp:spPr>
        <a:xfrm>
          <a:off x="0" y="0"/>
          <a:ext cx="6744716" cy="151371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kern="1200" dirty="0"/>
            <a:t>Souvent, les agrégateurs proposent aux éditeurs des solutions de GDN (gestion des droits numériques) pour la gestion des licences des livres numériques.</a:t>
          </a:r>
          <a:endParaRPr lang="en-US" sz="1900" kern="1200" dirty="0"/>
        </a:p>
      </dsp:txBody>
      <dsp:txXfrm>
        <a:off x="44335" y="44335"/>
        <a:ext cx="5111298" cy="1425046"/>
      </dsp:txXfrm>
    </dsp:sp>
    <dsp:sp modelId="{C914D4FA-30CB-A34D-8170-689149015395}">
      <dsp:nvSpPr>
        <dsp:cNvPr id="0" name=""/>
        <dsp:cNvSpPr/>
      </dsp:nvSpPr>
      <dsp:spPr>
        <a:xfrm>
          <a:off x="595121" y="1766002"/>
          <a:ext cx="6744716" cy="1513716"/>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kern="1200" dirty="0"/>
            <a:t>Certains de ces logiciels peuvent empêcher les technologies d’assistance d’accéder au contenu, ce qui entrave la lecture des personnes ayant une déficience de lecture des imprimés.</a:t>
          </a:r>
          <a:endParaRPr lang="en-US" sz="1900" kern="1200" dirty="0"/>
        </a:p>
      </dsp:txBody>
      <dsp:txXfrm>
        <a:off x="639456" y="1810337"/>
        <a:ext cx="5077008" cy="1425046"/>
      </dsp:txXfrm>
    </dsp:sp>
    <dsp:sp modelId="{7B68635B-4547-F14B-A6B8-FE6ED1EDDC4A}">
      <dsp:nvSpPr>
        <dsp:cNvPr id="0" name=""/>
        <dsp:cNvSpPr/>
      </dsp:nvSpPr>
      <dsp:spPr>
        <a:xfrm>
          <a:off x="1190243" y="3532005"/>
          <a:ext cx="6744716" cy="151371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kern="1200" dirty="0"/>
            <a:t>Une solution possible consiste à utiliser la technologie du filigrane ou à adopter des solutions de GDN comme </a:t>
          </a:r>
          <a:r>
            <a:rPr lang="fr-CA" sz="1900" kern="1200" dirty="0" err="1"/>
            <a:t>Readium</a:t>
          </a:r>
          <a:r>
            <a:rPr lang="fr-CA" sz="1900" kern="1200" dirty="0"/>
            <a:t> LCP, qui sont conçues pour être accessibles.</a:t>
          </a:r>
          <a:endParaRPr lang="en-US" sz="1900" kern="1200" dirty="0"/>
        </a:p>
      </dsp:txBody>
      <dsp:txXfrm>
        <a:off x="1234578" y="3576340"/>
        <a:ext cx="5077008" cy="1425046"/>
      </dsp:txXfrm>
    </dsp:sp>
    <dsp:sp modelId="{C2B73775-214D-7740-A6BE-7554CAC79CED}">
      <dsp:nvSpPr>
        <dsp:cNvPr id="0" name=""/>
        <dsp:cNvSpPr/>
      </dsp:nvSpPr>
      <dsp:spPr>
        <a:xfrm>
          <a:off x="5760800" y="1147901"/>
          <a:ext cx="983915" cy="98391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82181" y="1147901"/>
        <a:ext cx="541153" cy="740396"/>
      </dsp:txXfrm>
    </dsp:sp>
    <dsp:sp modelId="{31F3A6BE-236E-5844-81CA-D76867F478A5}">
      <dsp:nvSpPr>
        <dsp:cNvPr id="0" name=""/>
        <dsp:cNvSpPr/>
      </dsp:nvSpPr>
      <dsp:spPr>
        <a:xfrm>
          <a:off x="6355922" y="2903813"/>
          <a:ext cx="983915" cy="983915"/>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77303" y="2903813"/>
        <a:ext cx="541153" cy="740396"/>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CA" dirty="0"/>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EFDB3198-4321-4874-99B5-445F90FB1C5B}" type="datetimeFigureOut">
              <a:rPr lang="en-CA" smtClean="0"/>
              <a:t>2020-12-15</a:t>
            </a:fld>
            <a:endParaRPr lang="en-CA" dirty="0"/>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CA" dirty="0"/>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0F3B7C6C-9B86-48AE-B62D-3E1EE51373E5}" type="slidenum">
              <a:rPr lang="en-CA" smtClean="0"/>
              <a:t>‹#›</a:t>
            </a:fld>
            <a:endParaRPr lang="en-CA" dirty="0"/>
          </a:p>
        </p:txBody>
      </p:sp>
    </p:spTree>
    <p:extLst>
      <p:ext uri="{BB962C8B-B14F-4D97-AF65-F5344CB8AC3E}">
        <p14:creationId xmlns:p14="http://schemas.microsoft.com/office/powerpoint/2010/main" val="262805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CA"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16882B8F-15ED-401B-A558-2FDDEE1DBB9D}" type="datetimeFigureOut">
              <a:rPr lang="en-CA" smtClean="0"/>
              <a:t>2020-12-15</a:t>
            </a:fld>
            <a:endParaRPr lang="en-CA" dirty="0"/>
          </a:p>
        </p:txBody>
      </p:sp>
      <p:sp>
        <p:nvSpPr>
          <p:cNvPr id="4" name="Slide Image Placeholder 3"/>
          <p:cNvSpPr>
            <a:spLocks noGrp="1" noRot="1" noChangeAspect="1"/>
          </p:cNvSpPr>
          <p:nvPr>
            <p:ph type="sldImg" idx="2"/>
          </p:nvPr>
        </p:nvSpPr>
        <p:spPr>
          <a:xfrm>
            <a:off x="1327150" y="719138"/>
            <a:ext cx="4660900" cy="3600450"/>
          </a:xfrm>
          <a:prstGeom prst="rect">
            <a:avLst/>
          </a:prstGeom>
          <a:noFill/>
          <a:ln w="12700">
            <a:solidFill>
              <a:prstClr val="black"/>
            </a:solidFill>
          </a:ln>
        </p:spPr>
        <p:txBody>
          <a:bodyPr vert="horz" lIns="96639" tIns="48320" rIns="96639" bIns="48320" rtlCol="0" anchor="ctr"/>
          <a:lstStyle/>
          <a:p>
            <a:endParaRPr lang="en-CA"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713FF611-258D-4260-BAFC-AA185A54BC39}" type="slidenum">
              <a:rPr lang="en-CA" smtClean="0"/>
              <a:t>‹#›</a:t>
            </a:fld>
            <a:endParaRPr lang="en-CA" dirty="0"/>
          </a:p>
        </p:txBody>
      </p:sp>
    </p:spTree>
    <p:extLst>
      <p:ext uri="{BB962C8B-B14F-4D97-AF65-F5344CB8AC3E}">
        <p14:creationId xmlns:p14="http://schemas.microsoft.com/office/powerpoint/2010/main" val="56918297"/>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a:t>
            </a:fld>
            <a:endParaRPr lang="en-CA" dirty="0"/>
          </a:p>
        </p:txBody>
      </p:sp>
    </p:spTree>
    <p:extLst>
      <p:ext uri="{BB962C8B-B14F-4D97-AF65-F5344CB8AC3E}">
        <p14:creationId xmlns:p14="http://schemas.microsoft.com/office/powerpoint/2010/main" val="39581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10</a:t>
            </a:fld>
            <a:endParaRPr lang="en-CA" dirty="0"/>
          </a:p>
        </p:txBody>
      </p:sp>
    </p:spTree>
    <p:extLst>
      <p:ext uri="{BB962C8B-B14F-4D97-AF65-F5344CB8AC3E}">
        <p14:creationId xmlns:p14="http://schemas.microsoft.com/office/powerpoint/2010/main" val="219345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11</a:t>
            </a:fld>
            <a:endParaRPr lang="en-CA" dirty="0"/>
          </a:p>
        </p:txBody>
      </p:sp>
    </p:spTree>
    <p:extLst>
      <p:ext uri="{BB962C8B-B14F-4D97-AF65-F5344CB8AC3E}">
        <p14:creationId xmlns:p14="http://schemas.microsoft.com/office/powerpoint/2010/main" val="390807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12</a:t>
            </a:fld>
            <a:endParaRPr lang="en-CA" dirty="0"/>
          </a:p>
        </p:txBody>
      </p:sp>
    </p:spTree>
    <p:extLst>
      <p:ext uri="{BB962C8B-B14F-4D97-AF65-F5344CB8AC3E}">
        <p14:creationId xmlns:p14="http://schemas.microsoft.com/office/powerpoint/2010/main" val="20790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13</a:t>
            </a:fld>
            <a:endParaRPr lang="en-CA" dirty="0"/>
          </a:p>
        </p:txBody>
      </p:sp>
    </p:spTree>
    <p:extLst>
      <p:ext uri="{BB962C8B-B14F-4D97-AF65-F5344CB8AC3E}">
        <p14:creationId xmlns:p14="http://schemas.microsoft.com/office/powerpoint/2010/main" val="167400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14</a:t>
            </a:fld>
            <a:endParaRPr lang="en-CA" dirty="0"/>
          </a:p>
        </p:txBody>
      </p:sp>
    </p:spTree>
    <p:extLst>
      <p:ext uri="{BB962C8B-B14F-4D97-AF65-F5344CB8AC3E}">
        <p14:creationId xmlns:p14="http://schemas.microsoft.com/office/powerpoint/2010/main" val="2031819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15</a:t>
            </a:fld>
            <a:endParaRPr lang="en-CA" dirty="0"/>
          </a:p>
        </p:txBody>
      </p:sp>
    </p:spTree>
    <p:extLst>
      <p:ext uri="{BB962C8B-B14F-4D97-AF65-F5344CB8AC3E}">
        <p14:creationId xmlns:p14="http://schemas.microsoft.com/office/powerpoint/2010/main" val="3635082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16</a:t>
            </a:fld>
            <a:endParaRPr lang="en-CA" dirty="0"/>
          </a:p>
        </p:txBody>
      </p:sp>
    </p:spTree>
    <p:extLst>
      <p:ext uri="{BB962C8B-B14F-4D97-AF65-F5344CB8AC3E}">
        <p14:creationId xmlns:p14="http://schemas.microsoft.com/office/powerpoint/2010/main" val="339644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17</a:t>
            </a:fld>
            <a:endParaRPr lang="en-CA" dirty="0"/>
          </a:p>
        </p:txBody>
      </p:sp>
    </p:spTree>
    <p:extLst>
      <p:ext uri="{BB962C8B-B14F-4D97-AF65-F5344CB8AC3E}">
        <p14:creationId xmlns:p14="http://schemas.microsoft.com/office/powerpoint/2010/main" val="2041207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18</a:t>
            </a:fld>
            <a:endParaRPr lang="en-CA" dirty="0"/>
          </a:p>
        </p:txBody>
      </p:sp>
    </p:spTree>
    <p:extLst>
      <p:ext uri="{BB962C8B-B14F-4D97-AF65-F5344CB8AC3E}">
        <p14:creationId xmlns:p14="http://schemas.microsoft.com/office/powerpoint/2010/main" val="1098982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19</a:t>
            </a:fld>
            <a:endParaRPr lang="en-CA" dirty="0"/>
          </a:p>
        </p:txBody>
      </p:sp>
    </p:spTree>
    <p:extLst>
      <p:ext uri="{BB962C8B-B14F-4D97-AF65-F5344CB8AC3E}">
        <p14:creationId xmlns:p14="http://schemas.microsoft.com/office/powerpoint/2010/main" val="347388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a:t>
            </a:fld>
            <a:endParaRPr lang="en-CA" dirty="0"/>
          </a:p>
        </p:txBody>
      </p:sp>
    </p:spTree>
    <p:extLst>
      <p:ext uri="{BB962C8B-B14F-4D97-AF65-F5344CB8AC3E}">
        <p14:creationId xmlns:p14="http://schemas.microsoft.com/office/powerpoint/2010/main" val="4196916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20</a:t>
            </a:fld>
            <a:endParaRPr lang="en-CA" dirty="0"/>
          </a:p>
        </p:txBody>
      </p:sp>
    </p:spTree>
    <p:extLst>
      <p:ext uri="{BB962C8B-B14F-4D97-AF65-F5344CB8AC3E}">
        <p14:creationId xmlns:p14="http://schemas.microsoft.com/office/powerpoint/2010/main" val="852708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21</a:t>
            </a:fld>
            <a:endParaRPr lang="en-CA" dirty="0"/>
          </a:p>
        </p:txBody>
      </p:sp>
    </p:spTree>
    <p:extLst>
      <p:ext uri="{BB962C8B-B14F-4D97-AF65-F5344CB8AC3E}">
        <p14:creationId xmlns:p14="http://schemas.microsoft.com/office/powerpoint/2010/main" val="3457440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22</a:t>
            </a:fld>
            <a:endParaRPr lang="en-CA" dirty="0"/>
          </a:p>
        </p:txBody>
      </p:sp>
    </p:spTree>
    <p:extLst>
      <p:ext uri="{BB962C8B-B14F-4D97-AF65-F5344CB8AC3E}">
        <p14:creationId xmlns:p14="http://schemas.microsoft.com/office/powerpoint/2010/main" val="2433888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23</a:t>
            </a:fld>
            <a:endParaRPr lang="en-CA" dirty="0"/>
          </a:p>
        </p:txBody>
      </p:sp>
    </p:spTree>
    <p:extLst>
      <p:ext uri="{BB962C8B-B14F-4D97-AF65-F5344CB8AC3E}">
        <p14:creationId xmlns:p14="http://schemas.microsoft.com/office/powerpoint/2010/main" val="192683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24</a:t>
            </a:fld>
            <a:endParaRPr lang="en-CA" dirty="0"/>
          </a:p>
        </p:txBody>
      </p:sp>
    </p:spTree>
    <p:extLst>
      <p:ext uri="{BB962C8B-B14F-4D97-AF65-F5344CB8AC3E}">
        <p14:creationId xmlns:p14="http://schemas.microsoft.com/office/powerpoint/2010/main" val="251890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3FF611-258D-4260-BAFC-AA185A54BC39}" type="slidenum">
              <a:rPr lang="en-CA" smtClean="0"/>
              <a:t>25</a:t>
            </a:fld>
            <a:endParaRPr lang="en-CA" dirty="0"/>
          </a:p>
        </p:txBody>
      </p:sp>
    </p:spTree>
    <p:extLst>
      <p:ext uri="{BB962C8B-B14F-4D97-AF65-F5344CB8AC3E}">
        <p14:creationId xmlns:p14="http://schemas.microsoft.com/office/powerpoint/2010/main" val="737307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26</a:t>
            </a:fld>
            <a:endParaRPr lang="en-CA" dirty="0"/>
          </a:p>
        </p:txBody>
      </p:sp>
    </p:spTree>
    <p:extLst>
      <p:ext uri="{BB962C8B-B14F-4D97-AF65-F5344CB8AC3E}">
        <p14:creationId xmlns:p14="http://schemas.microsoft.com/office/powerpoint/2010/main" val="4160174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27</a:t>
            </a:fld>
            <a:endParaRPr lang="en-CA" dirty="0"/>
          </a:p>
        </p:txBody>
      </p:sp>
    </p:spTree>
    <p:extLst>
      <p:ext uri="{BB962C8B-B14F-4D97-AF65-F5344CB8AC3E}">
        <p14:creationId xmlns:p14="http://schemas.microsoft.com/office/powerpoint/2010/main" val="136667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28</a:t>
            </a:fld>
            <a:endParaRPr lang="en-CA" dirty="0"/>
          </a:p>
        </p:txBody>
      </p:sp>
    </p:spTree>
    <p:extLst>
      <p:ext uri="{BB962C8B-B14F-4D97-AF65-F5344CB8AC3E}">
        <p14:creationId xmlns:p14="http://schemas.microsoft.com/office/powerpoint/2010/main" val="2170769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29</a:t>
            </a:fld>
            <a:endParaRPr lang="en-CA" dirty="0"/>
          </a:p>
        </p:txBody>
      </p:sp>
    </p:spTree>
    <p:extLst>
      <p:ext uri="{BB962C8B-B14F-4D97-AF65-F5344CB8AC3E}">
        <p14:creationId xmlns:p14="http://schemas.microsoft.com/office/powerpoint/2010/main" val="183462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3</a:t>
            </a:fld>
            <a:endParaRPr lang="en-CA" dirty="0"/>
          </a:p>
        </p:txBody>
      </p:sp>
    </p:spTree>
    <p:extLst>
      <p:ext uri="{BB962C8B-B14F-4D97-AF65-F5344CB8AC3E}">
        <p14:creationId xmlns:p14="http://schemas.microsoft.com/office/powerpoint/2010/main" val="389921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a:p>
            <a:r>
              <a:rPr lang="en-US" dirty="0"/>
              <a:t>Production</a:t>
            </a:r>
          </a:p>
          <a:p>
            <a:r>
              <a:rPr lang="en-US" dirty="0"/>
              <a:t>EPUB</a:t>
            </a:r>
          </a:p>
          <a:p>
            <a:r>
              <a:rPr lang="en-US" dirty="0" err="1"/>
              <a:t>Contrôle</a:t>
            </a:r>
            <a:r>
              <a:rPr lang="en-US" dirty="0"/>
              <a:t> EPUB</a:t>
            </a:r>
          </a:p>
          <a:p>
            <a:r>
              <a:rPr lang="en-US" dirty="0"/>
              <a:t>Ace</a:t>
            </a:r>
          </a:p>
          <a:p>
            <a:r>
              <a:rPr lang="en-US" dirty="0" err="1"/>
              <a:t>Contrôle</a:t>
            </a:r>
            <a:r>
              <a:rPr lang="en-US" dirty="0"/>
              <a:t> par </a:t>
            </a:r>
            <a:r>
              <a:rPr lang="en-US" dirty="0" err="1"/>
              <a:t>une</a:t>
            </a:r>
            <a:r>
              <a:rPr lang="en-US" dirty="0"/>
              <a:t> </a:t>
            </a:r>
            <a:r>
              <a:rPr lang="en-US" dirty="0" err="1"/>
              <a:t>personne</a:t>
            </a:r>
            <a:endParaRPr lang="en-US" dirty="0"/>
          </a:p>
          <a:p>
            <a:r>
              <a:rPr lang="en-US" dirty="0" err="1"/>
              <a:t>Liste</a:t>
            </a:r>
            <a:r>
              <a:rPr lang="en-US" dirty="0"/>
              <a:t> de </a:t>
            </a:r>
            <a:r>
              <a:rPr lang="en-US" dirty="0" err="1"/>
              <a:t>contrôle</a:t>
            </a:r>
            <a:r>
              <a:rPr lang="en-US" dirty="0"/>
              <a:t> de </a:t>
            </a:r>
            <a:r>
              <a:rPr lang="en-US" dirty="0" err="1"/>
              <a:t>l'accessibilité</a:t>
            </a:r>
            <a:endParaRPr lang="en-US" dirty="0"/>
          </a:p>
          <a:p>
            <a:r>
              <a:rPr lang="en-US" dirty="0" err="1"/>
              <a:t>Création</a:t>
            </a:r>
            <a:r>
              <a:rPr lang="en-US" dirty="0"/>
              <a:t> de </a:t>
            </a:r>
            <a:r>
              <a:rPr lang="en-US" dirty="0" err="1"/>
              <a:t>métadonnées</a:t>
            </a:r>
            <a:endParaRPr lang="en-US" dirty="0"/>
          </a:p>
          <a:p>
            <a:r>
              <a:rPr lang="en-US" dirty="0"/>
              <a:t>ONIX </a:t>
            </a:r>
          </a:p>
          <a:p>
            <a:r>
              <a:rPr lang="en-US" dirty="0"/>
              <a:t>Flux ONIX</a:t>
            </a:r>
          </a:p>
          <a:p>
            <a:r>
              <a:rPr lang="en-US" dirty="0" err="1"/>
              <a:t>Schema.org</a:t>
            </a:r>
            <a:endParaRPr lang="en-US" dirty="0"/>
          </a:p>
          <a:p>
            <a:r>
              <a:rPr lang="en-US" dirty="0"/>
              <a:t>EPUB + </a:t>
            </a:r>
            <a:r>
              <a:rPr lang="en-US" dirty="0" err="1"/>
              <a:t>métadonnées</a:t>
            </a:r>
            <a:r>
              <a:rPr lang="en-US" dirty="0"/>
              <a:t> </a:t>
            </a:r>
            <a:r>
              <a:rPr lang="en-US" dirty="0" err="1"/>
              <a:t>Schema.org</a:t>
            </a:r>
            <a:endParaRPr lang="en-US" dirty="0"/>
          </a:p>
          <a:p>
            <a:r>
              <a:rPr lang="en-US" dirty="0" err="1"/>
              <a:t>Distributeur</a:t>
            </a:r>
            <a:r>
              <a:rPr lang="en-US" dirty="0"/>
              <a:t> numérique</a:t>
            </a:r>
          </a:p>
          <a:p>
            <a:endParaRPr lang="en-US" dirty="0"/>
          </a:p>
        </p:txBody>
      </p:sp>
      <p:sp>
        <p:nvSpPr>
          <p:cNvPr id="4" name="Slide Number Placeholder 3"/>
          <p:cNvSpPr>
            <a:spLocks noGrp="1"/>
          </p:cNvSpPr>
          <p:nvPr>
            <p:ph type="sldNum" sz="quarter" idx="5"/>
          </p:nvPr>
        </p:nvSpPr>
        <p:spPr/>
        <p:txBody>
          <a:bodyPr/>
          <a:lstStyle/>
          <a:p>
            <a:fld id="{713FF611-258D-4260-BAFC-AA185A54BC39}" type="slidenum">
              <a:rPr lang="en-CA" smtClean="0"/>
              <a:t>30</a:t>
            </a:fld>
            <a:endParaRPr lang="en-CA" dirty="0"/>
          </a:p>
        </p:txBody>
      </p:sp>
    </p:spTree>
    <p:extLst>
      <p:ext uri="{BB962C8B-B14F-4D97-AF65-F5344CB8AC3E}">
        <p14:creationId xmlns:p14="http://schemas.microsoft.com/office/powerpoint/2010/main" val="1465022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31</a:t>
            </a:fld>
            <a:endParaRPr lang="en-CA" dirty="0"/>
          </a:p>
        </p:txBody>
      </p:sp>
    </p:spTree>
    <p:extLst>
      <p:ext uri="{BB962C8B-B14F-4D97-AF65-F5344CB8AC3E}">
        <p14:creationId xmlns:p14="http://schemas.microsoft.com/office/powerpoint/2010/main" val="19356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32</a:t>
            </a:fld>
            <a:endParaRPr lang="en-CA" dirty="0"/>
          </a:p>
        </p:txBody>
      </p:sp>
    </p:spTree>
    <p:extLst>
      <p:ext uri="{BB962C8B-B14F-4D97-AF65-F5344CB8AC3E}">
        <p14:creationId xmlns:p14="http://schemas.microsoft.com/office/powerpoint/2010/main" val="3271232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33</a:t>
            </a:fld>
            <a:endParaRPr lang="en-CA" dirty="0"/>
          </a:p>
        </p:txBody>
      </p:sp>
    </p:spTree>
    <p:extLst>
      <p:ext uri="{BB962C8B-B14F-4D97-AF65-F5344CB8AC3E}">
        <p14:creationId xmlns:p14="http://schemas.microsoft.com/office/powerpoint/2010/main" val="1391143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34</a:t>
            </a:fld>
            <a:endParaRPr lang="en-CA" dirty="0"/>
          </a:p>
        </p:txBody>
      </p:sp>
    </p:spTree>
    <p:extLst>
      <p:ext uri="{BB962C8B-B14F-4D97-AF65-F5344CB8AC3E}">
        <p14:creationId xmlns:p14="http://schemas.microsoft.com/office/powerpoint/2010/main" val="4232438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35</a:t>
            </a:fld>
            <a:endParaRPr lang="en-CA" dirty="0"/>
          </a:p>
        </p:txBody>
      </p:sp>
    </p:spTree>
    <p:extLst>
      <p:ext uri="{BB962C8B-B14F-4D97-AF65-F5344CB8AC3E}">
        <p14:creationId xmlns:p14="http://schemas.microsoft.com/office/powerpoint/2010/main" val="283854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a:p>
            <a:endParaRPr lang="en-US" dirty="0"/>
          </a:p>
          <a:p>
            <a:r>
              <a:rPr lang="en-US" dirty="0"/>
              <a:t>• </a:t>
            </a:r>
            <a:r>
              <a:rPr lang="en-US" dirty="0" err="1"/>
              <a:t>Distributeur</a:t>
            </a:r>
            <a:r>
              <a:rPr lang="en-US" dirty="0"/>
              <a:t> numérique</a:t>
            </a:r>
          </a:p>
          <a:p>
            <a:r>
              <a:rPr lang="en-US" dirty="0"/>
              <a:t>• Livres dans catalogue </a:t>
            </a:r>
            <a:r>
              <a:rPr lang="en-US" dirty="0" err="1"/>
              <a:t>imprimé</a:t>
            </a:r>
            <a:r>
              <a:rPr lang="en-US" dirty="0"/>
              <a:t> de livres </a:t>
            </a:r>
            <a:r>
              <a:rPr lang="en-US" dirty="0" err="1"/>
              <a:t>numériques</a:t>
            </a:r>
            <a:r>
              <a:rPr lang="en-US" dirty="0"/>
              <a:t> </a:t>
            </a:r>
            <a:r>
              <a:rPr lang="en-US" dirty="0" err="1"/>
              <a:t>accessibles</a:t>
            </a:r>
            <a:endParaRPr lang="en-US" dirty="0"/>
          </a:p>
          <a:p>
            <a:r>
              <a:rPr lang="en-US" dirty="0"/>
              <a:t>• Infrastructure interne des </a:t>
            </a:r>
            <a:r>
              <a:rPr lang="en-US" dirty="0" err="1"/>
              <a:t>librairies</a:t>
            </a:r>
            <a:r>
              <a:rPr lang="en-US" dirty="0"/>
              <a:t> </a:t>
            </a:r>
            <a:r>
              <a:rPr lang="en-US" dirty="0" err="1"/>
              <a:t>en</a:t>
            </a:r>
            <a:r>
              <a:rPr lang="en-US" dirty="0"/>
              <a:t> </a:t>
            </a:r>
            <a:r>
              <a:rPr lang="en-US" dirty="0" err="1"/>
              <a:t>ligne</a:t>
            </a:r>
            <a:endParaRPr lang="en-US" dirty="0"/>
          </a:p>
          <a:p>
            <a:r>
              <a:rPr lang="en-US" dirty="0"/>
              <a:t>• Interface des </a:t>
            </a:r>
            <a:r>
              <a:rPr lang="en-US" dirty="0" err="1"/>
              <a:t>librairies</a:t>
            </a:r>
            <a:r>
              <a:rPr lang="en-US" dirty="0"/>
              <a:t> </a:t>
            </a:r>
            <a:r>
              <a:rPr lang="en-US" dirty="0" err="1"/>
              <a:t>en</a:t>
            </a:r>
            <a:r>
              <a:rPr lang="en-US" dirty="0"/>
              <a:t> </a:t>
            </a:r>
            <a:r>
              <a:rPr lang="en-US" dirty="0" err="1"/>
              <a:t>ligne</a:t>
            </a:r>
            <a:endParaRPr lang="en-US" dirty="0"/>
          </a:p>
          <a:p>
            <a:r>
              <a:rPr lang="en-US" dirty="0"/>
              <a:t>Page Web + </a:t>
            </a:r>
            <a:r>
              <a:rPr lang="en-US" dirty="0" err="1"/>
              <a:t>Schema.org</a:t>
            </a:r>
            <a:endParaRPr lang="en-US" dirty="0"/>
          </a:p>
          <a:p>
            <a:r>
              <a:rPr lang="en-US" dirty="0"/>
              <a:t>• </a:t>
            </a:r>
            <a:r>
              <a:rPr lang="en-US" dirty="0" err="1"/>
              <a:t>Utilisateur</a:t>
            </a:r>
            <a:r>
              <a:rPr lang="en-US" dirty="0"/>
              <a:t> final</a:t>
            </a:r>
          </a:p>
          <a:p>
            <a:r>
              <a:rPr lang="en-US" dirty="0"/>
              <a:t>• Robots </a:t>
            </a:r>
            <a:r>
              <a:rPr lang="en-US" dirty="0" err="1"/>
              <a:t>d'indexation</a:t>
            </a:r>
            <a:r>
              <a:rPr lang="en-US" dirty="0"/>
              <a:t> des </a:t>
            </a:r>
            <a:r>
              <a:rPr lang="en-US" dirty="0" err="1"/>
              <a:t>moteurs</a:t>
            </a:r>
            <a:r>
              <a:rPr lang="en-US" dirty="0"/>
              <a:t> de recherche</a:t>
            </a:r>
          </a:p>
        </p:txBody>
      </p:sp>
      <p:sp>
        <p:nvSpPr>
          <p:cNvPr id="4" name="Slide Number Placeholder 3"/>
          <p:cNvSpPr>
            <a:spLocks noGrp="1"/>
          </p:cNvSpPr>
          <p:nvPr>
            <p:ph type="sldNum" sz="quarter" idx="5"/>
          </p:nvPr>
        </p:nvSpPr>
        <p:spPr/>
        <p:txBody>
          <a:bodyPr/>
          <a:lstStyle/>
          <a:p>
            <a:fld id="{713FF611-258D-4260-BAFC-AA185A54BC39}" type="slidenum">
              <a:rPr lang="en-CA" smtClean="0"/>
              <a:t>36</a:t>
            </a:fld>
            <a:endParaRPr lang="en-CA" dirty="0"/>
          </a:p>
        </p:txBody>
      </p:sp>
    </p:spTree>
    <p:extLst>
      <p:ext uri="{BB962C8B-B14F-4D97-AF65-F5344CB8AC3E}">
        <p14:creationId xmlns:p14="http://schemas.microsoft.com/office/powerpoint/2010/main" val="1222701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37</a:t>
            </a:fld>
            <a:endParaRPr lang="en-CA" dirty="0"/>
          </a:p>
        </p:txBody>
      </p:sp>
    </p:spTree>
    <p:extLst>
      <p:ext uri="{BB962C8B-B14F-4D97-AF65-F5344CB8AC3E}">
        <p14:creationId xmlns:p14="http://schemas.microsoft.com/office/powerpoint/2010/main" val="1207460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a:p>
            <a:r>
              <a:rPr lang="en-US" dirty="0"/>
              <a:t>Un </a:t>
            </a:r>
            <a:r>
              <a:rPr lang="en-US" dirty="0" err="1"/>
              <a:t>écosystème</a:t>
            </a:r>
            <a:r>
              <a:rPr lang="en-US" dirty="0"/>
              <a:t> </a:t>
            </a:r>
            <a:r>
              <a:rPr lang="en-US" dirty="0" err="1"/>
              <a:t>d'édition</a:t>
            </a:r>
            <a:r>
              <a:rPr lang="en-US" dirty="0"/>
              <a:t> accessible</a:t>
            </a:r>
          </a:p>
          <a:p>
            <a:endParaRPr lang="en-US" dirty="0"/>
          </a:p>
          <a:p>
            <a:r>
              <a:rPr lang="en-US" dirty="0"/>
              <a:t>• livre numérique + </a:t>
            </a:r>
            <a:r>
              <a:rPr lang="en-US" dirty="0" err="1"/>
              <a:t>métadonnées</a:t>
            </a:r>
            <a:endParaRPr lang="en-US" dirty="0"/>
          </a:p>
          <a:p>
            <a:r>
              <a:rPr lang="en-US" dirty="0"/>
              <a:t>• distribution</a:t>
            </a:r>
          </a:p>
          <a:p>
            <a:r>
              <a:rPr lang="en-US" dirty="0"/>
              <a:t>• </a:t>
            </a:r>
            <a:r>
              <a:rPr lang="en-US" dirty="0" err="1"/>
              <a:t>achat</a:t>
            </a:r>
            <a:r>
              <a:rPr lang="en-US" dirty="0"/>
              <a:t>/prêt</a:t>
            </a:r>
          </a:p>
          <a:p>
            <a:r>
              <a:rPr lang="en-US" dirty="0"/>
              <a:t>• </a:t>
            </a:r>
            <a:r>
              <a:rPr lang="en-US" dirty="0" err="1"/>
              <a:t>appareils</a:t>
            </a:r>
            <a:endParaRPr lang="en-US" dirty="0"/>
          </a:p>
          <a:p>
            <a:r>
              <a:rPr lang="en-US" dirty="0"/>
              <a:t>• </a:t>
            </a:r>
            <a:r>
              <a:rPr lang="en-US" dirty="0" err="1"/>
              <a:t>appli</a:t>
            </a:r>
            <a:r>
              <a:rPr lang="en-US" dirty="0"/>
              <a:t> de lecture</a:t>
            </a:r>
          </a:p>
        </p:txBody>
      </p:sp>
      <p:sp>
        <p:nvSpPr>
          <p:cNvPr id="4" name="Slide Number Placeholder 3"/>
          <p:cNvSpPr>
            <a:spLocks noGrp="1"/>
          </p:cNvSpPr>
          <p:nvPr>
            <p:ph type="sldNum" sz="quarter" idx="5"/>
          </p:nvPr>
        </p:nvSpPr>
        <p:spPr/>
        <p:txBody>
          <a:bodyPr/>
          <a:lstStyle/>
          <a:p>
            <a:fld id="{713FF611-258D-4260-BAFC-AA185A54BC39}" type="slidenum">
              <a:rPr lang="en-CA" smtClean="0"/>
              <a:t>38</a:t>
            </a:fld>
            <a:endParaRPr lang="en-CA" dirty="0"/>
          </a:p>
        </p:txBody>
      </p:sp>
    </p:spTree>
    <p:extLst>
      <p:ext uri="{BB962C8B-B14F-4D97-AF65-F5344CB8AC3E}">
        <p14:creationId xmlns:p14="http://schemas.microsoft.com/office/powerpoint/2010/main" val="2420388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39</a:t>
            </a:fld>
            <a:endParaRPr lang="en-CA" dirty="0"/>
          </a:p>
        </p:txBody>
      </p:sp>
    </p:spTree>
    <p:extLst>
      <p:ext uri="{BB962C8B-B14F-4D97-AF65-F5344CB8AC3E}">
        <p14:creationId xmlns:p14="http://schemas.microsoft.com/office/powerpoint/2010/main" val="175246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4</a:t>
            </a:fld>
            <a:endParaRPr lang="en-CA" dirty="0"/>
          </a:p>
        </p:txBody>
      </p:sp>
    </p:spTree>
    <p:extLst>
      <p:ext uri="{BB962C8B-B14F-4D97-AF65-F5344CB8AC3E}">
        <p14:creationId xmlns:p14="http://schemas.microsoft.com/office/powerpoint/2010/main" val="1235977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40</a:t>
            </a:fld>
            <a:endParaRPr lang="en-CA" dirty="0"/>
          </a:p>
        </p:txBody>
      </p:sp>
    </p:spTree>
    <p:extLst>
      <p:ext uri="{BB962C8B-B14F-4D97-AF65-F5344CB8AC3E}">
        <p14:creationId xmlns:p14="http://schemas.microsoft.com/office/powerpoint/2010/main" val="928720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41</a:t>
            </a:fld>
            <a:endParaRPr lang="en-CA" dirty="0"/>
          </a:p>
        </p:txBody>
      </p:sp>
    </p:spTree>
    <p:extLst>
      <p:ext uri="{BB962C8B-B14F-4D97-AF65-F5344CB8AC3E}">
        <p14:creationId xmlns:p14="http://schemas.microsoft.com/office/powerpoint/2010/main" val="329149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5</a:t>
            </a:fld>
            <a:endParaRPr lang="en-CA" dirty="0"/>
          </a:p>
        </p:txBody>
      </p:sp>
    </p:spTree>
    <p:extLst>
      <p:ext uri="{BB962C8B-B14F-4D97-AF65-F5344CB8AC3E}">
        <p14:creationId xmlns:p14="http://schemas.microsoft.com/office/powerpoint/2010/main" val="182928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6</a:t>
            </a:fld>
            <a:endParaRPr lang="en-CA" dirty="0"/>
          </a:p>
        </p:txBody>
      </p:sp>
    </p:spTree>
    <p:extLst>
      <p:ext uri="{BB962C8B-B14F-4D97-AF65-F5344CB8AC3E}">
        <p14:creationId xmlns:p14="http://schemas.microsoft.com/office/powerpoint/2010/main" val="280830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7</a:t>
            </a:fld>
            <a:endParaRPr lang="en-CA" dirty="0"/>
          </a:p>
        </p:txBody>
      </p:sp>
    </p:spTree>
    <p:extLst>
      <p:ext uri="{BB962C8B-B14F-4D97-AF65-F5344CB8AC3E}">
        <p14:creationId xmlns:p14="http://schemas.microsoft.com/office/powerpoint/2010/main" val="420748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8</a:t>
            </a:fld>
            <a:endParaRPr lang="en-CA" dirty="0"/>
          </a:p>
        </p:txBody>
      </p:sp>
    </p:spTree>
    <p:extLst>
      <p:ext uri="{BB962C8B-B14F-4D97-AF65-F5344CB8AC3E}">
        <p14:creationId xmlns:p14="http://schemas.microsoft.com/office/powerpoint/2010/main" val="353023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FF611-258D-4260-BAFC-AA185A54BC39}" type="slidenum">
              <a:rPr lang="en-CA" smtClean="0"/>
              <a:t>9</a:t>
            </a:fld>
            <a:endParaRPr lang="en-CA" dirty="0"/>
          </a:p>
        </p:txBody>
      </p:sp>
    </p:spTree>
    <p:extLst>
      <p:ext uri="{BB962C8B-B14F-4D97-AF65-F5344CB8AC3E}">
        <p14:creationId xmlns:p14="http://schemas.microsoft.com/office/powerpoint/2010/main" val="3513235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userDrawn="1"/>
        </p:nvPicPr>
        <p:blipFill>
          <a:blip r:embed="rId2"/>
          <a:stretch>
            <a:fillRect/>
          </a:stretch>
        </p:blipFill>
        <p:spPr>
          <a:xfrm>
            <a:off x="174204" y="212446"/>
            <a:ext cx="9709993" cy="7347509"/>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
        <p:nvSpPr>
          <p:cNvPr id="2" name="Title 1"/>
          <p:cNvSpPr>
            <a:spLocks noGrp="1"/>
          </p:cNvSpPr>
          <p:nvPr>
            <p:ph type="ctrTitle"/>
          </p:nvPr>
        </p:nvSpPr>
        <p:spPr>
          <a:xfrm>
            <a:off x="1760221" y="2824692"/>
            <a:ext cx="7439024" cy="1666028"/>
          </a:xfrm>
        </p:spPr>
        <p:txBody>
          <a:bodyPr/>
          <a:lstStyle>
            <a:lvl1pPr algn="r">
              <a:defRPr sz="4900">
                <a:solidFill>
                  <a:schemeClr val="tx1">
                    <a:lumMod val="95000"/>
                    <a:lumOff val="5000"/>
                  </a:schemeClr>
                </a:solidFill>
              </a:defRPr>
            </a:lvl1pPr>
          </a:lstStyle>
          <a:p>
            <a:r>
              <a:rPr lang="en-US"/>
              <a:t>Click to edit Master title style</a:t>
            </a:r>
            <a:endParaRPr/>
          </a:p>
        </p:txBody>
      </p:sp>
      <p:sp>
        <p:nvSpPr>
          <p:cNvPr id="3" name="Subtitle 2"/>
          <p:cNvSpPr>
            <a:spLocks noGrp="1"/>
          </p:cNvSpPr>
          <p:nvPr>
            <p:ph type="subTitle" idx="1"/>
          </p:nvPr>
        </p:nvSpPr>
        <p:spPr>
          <a:xfrm>
            <a:off x="1760222" y="4495800"/>
            <a:ext cx="7439024" cy="1986280"/>
          </a:xfrm>
        </p:spPr>
        <p:txBody>
          <a:bodyPr>
            <a:normAutofit/>
          </a:bodyPr>
          <a:lstStyle>
            <a:lvl1pPr marL="0" indent="0" algn="r">
              <a:spcBef>
                <a:spcPts val="669"/>
              </a:spcBef>
              <a:buNone/>
              <a:defRPr sz="2000">
                <a:solidFill>
                  <a:schemeClr val="tx1">
                    <a:lumMod val="95000"/>
                    <a:lumOff val="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88662F4D-31F8-4947-A751-4B2AB8F573DE}"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Tree>
    <p:extLst>
      <p:ext uri="{BB962C8B-B14F-4D97-AF65-F5344CB8AC3E}">
        <p14:creationId xmlns:p14="http://schemas.microsoft.com/office/powerpoint/2010/main" val="418254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A6AB87C-EA6B-4EA1-9947-16A90619805F}" type="datetime1">
              <a:rPr lang="en-US" smtClean="0"/>
              <a:t>12/15/20</a:t>
            </a:fld>
            <a:endParaRPr lang="en-US" dirty="0"/>
          </a:p>
        </p:txBody>
      </p:sp>
      <p:sp>
        <p:nvSpPr>
          <p:cNvPr id="4" name="Footer Placeholder 3"/>
          <p:cNvSpPr>
            <a:spLocks noGrp="1"/>
          </p:cNvSpPr>
          <p:nvPr>
            <p:ph type="ftr" sz="quarter" idx="11"/>
          </p:nvPr>
        </p:nvSpPr>
        <p:spPr/>
        <p:txBody>
          <a:bodyPr/>
          <a:lstStyle/>
          <a:p>
            <a:r>
              <a:rPr lang="en-US" dirty="0"/>
              <a:t>www.livrescanadabooks.com</a:t>
            </a:r>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406226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Date Placeholder 1"/>
          <p:cNvSpPr>
            <a:spLocks noGrp="1"/>
          </p:cNvSpPr>
          <p:nvPr>
            <p:ph type="dt" sz="half" idx="10"/>
          </p:nvPr>
        </p:nvSpPr>
        <p:spPr/>
        <p:txBody>
          <a:bodyPr/>
          <a:lstStyle/>
          <a:p>
            <a:fld id="{7A2BAECE-CCF0-4C21-A4E0-CD3883D6CF0C}" type="datetime1">
              <a:rPr lang="en-US" smtClean="0"/>
              <a:t>12/15/20</a:t>
            </a:fld>
            <a:endParaRPr lang="en-US" dirty="0"/>
          </a:p>
        </p:txBody>
      </p:sp>
      <p:sp>
        <p:nvSpPr>
          <p:cNvPr id="3" name="Footer Placeholder 2"/>
          <p:cNvSpPr>
            <a:spLocks noGrp="1"/>
          </p:cNvSpPr>
          <p:nvPr>
            <p:ph type="ftr" sz="quarter" idx="11"/>
          </p:nvPr>
        </p:nvSpPr>
        <p:spPr/>
        <p:txBody>
          <a:bodyPr/>
          <a:lstStyle/>
          <a:p>
            <a:r>
              <a:rPr lang="en-US" dirty="0"/>
              <a:t>www.livrescanadabooks.com</a:t>
            </a:r>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32996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74204" y="212446"/>
            <a:ext cx="9709993" cy="7347509"/>
          </a:xfrm>
          <a:prstGeom prst="rect">
            <a:avLst/>
          </a:prstGeom>
        </p:spPr>
      </p:pic>
      <p:sp>
        <p:nvSpPr>
          <p:cNvPr id="2" name="Title 1"/>
          <p:cNvSpPr>
            <a:spLocks noGrp="1"/>
          </p:cNvSpPr>
          <p:nvPr>
            <p:ph type="title"/>
          </p:nvPr>
        </p:nvSpPr>
        <p:spPr>
          <a:xfrm>
            <a:off x="857410" y="669290"/>
            <a:ext cx="4023360" cy="1316990"/>
          </a:xfrm>
        </p:spPr>
        <p:txBody>
          <a:bodyPr anchor="b"/>
          <a:lstStyle>
            <a:lvl1pPr algn="ctr">
              <a:defRPr sz="4000" b="0"/>
            </a:lvl1pPr>
          </a:lstStyle>
          <a:p>
            <a:r>
              <a:rPr lang="en-US"/>
              <a:t>Click to edit Master title style</a:t>
            </a:r>
            <a:endParaRPr/>
          </a:p>
        </p:txBody>
      </p:sp>
      <p:sp>
        <p:nvSpPr>
          <p:cNvPr id="3" name="Content Placeholder 2"/>
          <p:cNvSpPr>
            <a:spLocks noGrp="1"/>
          </p:cNvSpPr>
          <p:nvPr>
            <p:ph idx="1"/>
          </p:nvPr>
        </p:nvSpPr>
        <p:spPr>
          <a:xfrm>
            <a:off x="5162325" y="838200"/>
            <a:ext cx="4023360" cy="6016625"/>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857410" y="2058247"/>
            <a:ext cx="4023360" cy="4332393"/>
          </a:xfrm>
        </p:spPr>
        <p:txBody>
          <a:bodyPr>
            <a:normAutofit/>
          </a:bodyPr>
          <a:lstStyle>
            <a:lvl1pPr marL="0" indent="0" algn="ctr">
              <a:spcBef>
                <a:spcPts val="669"/>
              </a:spcBef>
              <a:buNone/>
              <a:defRPr sz="20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B991DA1-D277-49C5-8341-177874B84D86}" type="datetime1">
              <a:rPr lang="en-US" smtClean="0"/>
              <a:t>12/15/20</a:t>
            </a:fld>
            <a:endParaRPr lang="en-US" dirty="0"/>
          </a:p>
        </p:txBody>
      </p:sp>
      <p:sp>
        <p:nvSpPr>
          <p:cNvPr id="6" name="Footer Placeholder 5"/>
          <p:cNvSpPr>
            <a:spLocks noGrp="1"/>
          </p:cNvSpPr>
          <p:nvPr>
            <p:ph type="ftr" sz="quarter" idx="11"/>
          </p:nvPr>
        </p:nvSpPr>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84674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93874" y="212446"/>
            <a:ext cx="9390322" cy="7347509"/>
          </a:xfrm>
          <a:prstGeom prst="rect">
            <a:avLst/>
          </a:prstGeom>
        </p:spPr>
      </p:pic>
      <p:sp>
        <p:nvSpPr>
          <p:cNvPr id="2" name="Title 1"/>
          <p:cNvSpPr>
            <a:spLocks noGrp="1"/>
          </p:cNvSpPr>
          <p:nvPr>
            <p:ph type="title"/>
          </p:nvPr>
        </p:nvSpPr>
        <p:spPr>
          <a:xfrm>
            <a:off x="4274820" y="604520"/>
            <a:ext cx="4924425" cy="1419543"/>
          </a:xfrm>
        </p:spPr>
        <p:txBody>
          <a:bodyPr anchor="b"/>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4274737" y="2072640"/>
            <a:ext cx="4921993" cy="4318000"/>
          </a:xfrm>
        </p:spPr>
        <p:txBody>
          <a:bodyPr>
            <a:normAutofit/>
          </a:bodyPr>
          <a:lstStyle>
            <a:lvl1pPr marL="0" indent="0">
              <a:spcBef>
                <a:spcPts val="669"/>
              </a:spcBef>
              <a:buNone/>
              <a:defRPr sz="20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4274737" y="7127241"/>
            <a:ext cx="2076291" cy="413808"/>
          </a:xfrm>
        </p:spPr>
        <p:txBody>
          <a:bodyPr/>
          <a:lstStyle/>
          <a:p>
            <a:fld id="{28C666C9-7B0C-45DB-ABF6-4ADB83DAEFC2}" type="datetime1">
              <a:rPr lang="en-US" smtClean="0"/>
              <a:t>12/15/20</a:t>
            </a:fld>
            <a:endParaRPr lang="en-US" dirty="0"/>
          </a:p>
        </p:txBody>
      </p:sp>
      <p:sp>
        <p:nvSpPr>
          <p:cNvPr id="6" name="Footer Placeholder 5"/>
          <p:cNvSpPr>
            <a:spLocks noGrp="1"/>
          </p:cNvSpPr>
          <p:nvPr>
            <p:ph type="ftr" sz="quarter" idx="11"/>
          </p:nvPr>
        </p:nvSpPr>
        <p:spPr>
          <a:xfrm>
            <a:off x="6454139" y="7127241"/>
            <a:ext cx="2943562" cy="413808"/>
          </a:xfrm>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
        <p:nvSpPr>
          <p:cNvPr id="3" name="Picture Placeholder 2"/>
          <p:cNvSpPr>
            <a:spLocks noGrp="1"/>
          </p:cNvSpPr>
          <p:nvPr>
            <p:ph type="pic" idx="1"/>
          </p:nvPr>
        </p:nvSpPr>
        <p:spPr>
          <a:xfrm flipH="1">
            <a:off x="207079" y="203197"/>
            <a:ext cx="3609196" cy="7347509"/>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dirty="0"/>
              <a:t>Click icon to add picture</a:t>
            </a:r>
            <a:endParaRPr dirty="0"/>
          </a:p>
        </p:txBody>
      </p:sp>
    </p:spTree>
    <p:extLst>
      <p:ext uri="{BB962C8B-B14F-4D97-AF65-F5344CB8AC3E}">
        <p14:creationId xmlns:p14="http://schemas.microsoft.com/office/powerpoint/2010/main" val="51199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74204" y="212446"/>
            <a:ext cx="9709993" cy="7347509"/>
          </a:xfrm>
          <a:prstGeom prst="rect">
            <a:avLst/>
          </a:prstGeom>
        </p:spPr>
      </p:pic>
      <p:sp>
        <p:nvSpPr>
          <p:cNvPr id="2" name="Title 1"/>
          <p:cNvSpPr>
            <a:spLocks noGrp="1"/>
          </p:cNvSpPr>
          <p:nvPr>
            <p:ph type="title"/>
          </p:nvPr>
        </p:nvSpPr>
        <p:spPr>
          <a:xfrm>
            <a:off x="5182048" y="604520"/>
            <a:ext cx="4023360" cy="1419543"/>
          </a:xfrm>
        </p:spPr>
        <p:txBody>
          <a:bodyPr anchor="b"/>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flipH="1">
            <a:off x="655768" y="1813560"/>
            <a:ext cx="4023360" cy="414528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dirty="0"/>
              <a:t>Click icon to add picture</a:t>
            </a:r>
            <a:endParaRPr dirty="0"/>
          </a:p>
        </p:txBody>
      </p:sp>
      <p:sp>
        <p:nvSpPr>
          <p:cNvPr id="4" name="Text Placeholder 3"/>
          <p:cNvSpPr>
            <a:spLocks noGrp="1"/>
          </p:cNvSpPr>
          <p:nvPr>
            <p:ph type="body" sz="half" idx="2"/>
          </p:nvPr>
        </p:nvSpPr>
        <p:spPr>
          <a:xfrm>
            <a:off x="5181453" y="2072640"/>
            <a:ext cx="4023360" cy="4318000"/>
          </a:xfrm>
        </p:spPr>
        <p:txBody>
          <a:bodyPr>
            <a:normAutofit/>
          </a:bodyPr>
          <a:lstStyle>
            <a:lvl1pPr marL="0" indent="0">
              <a:spcBef>
                <a:spcPts val="669"/>
              </a:spcBef>
              <a:buNone/>
              <a:defRPr sz="20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419100" y="7127241"/>
            <a:ext cx="2051638" cy="413808"/>
          </a:xfrm>
        </p:spPr>
        <p:txBody>
          <a:bodyPr/>
          <a:lstStyle/>
          <a:p>
            <a:fld id="{04006378-FF16-4390-BF26-32AFA2197C7E}" type="datetime1">
              <a:rPr lang="en-US" smtClean="0"/>
              <a:t>12/15/20</a:t>
            </a:fld>
            <a:endParaRPr lang="en-US" dirty="0"/>
          </a:p>
        </p:txBody>
      </p:sp>
      <p:sp>
        <p:nvSpPr>
          <p:cNvPr id="6" name="Footer Placeholder 5"/>
          <p:cNvSpPr>
            <a:spLocks noGrp="1"/>
          </p:cNvSpPr>
          <p:nvPr>
            <p:ph type="ftr" sz="quarter" idx="11"/>
          </p:nvPr>
        </p:nvSpPr>
        <p:spPr>
          <a:xfrm>
            <a:off x="3658395" y="7127241"/>
            <a:ext cx="5739306" cy="413808"/>
          </a:xfrm>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59044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74204" y="212446"/>
            <a:ext cx="9709993" cy="7347509"/>
          </a:xfrm>
          <a:prstGeom prst="rect">
            <a:avLst/>
          </a:prstGeom>
        </p:spPr>
      </p:pic>
      <p:sp>
        <p:nvSpPr>
          <p:cNvPr id="2" name="Title 1"/>
          <p:cNvSpPr>
            <a:spLocks noGrp="1"/>
          </p:cNvSpPr>
          <p:nvPr>
            <p:ph type="title"/>
          </p:nvPr>
        </p:nvSpPr>
        <p:spPr>
          <a:xfrm>
            <a:off x="888842" y="4282441"/>
            <a:ext cx="8316567" cy="1249679"/>
          </a:xfrm>
        </p:spPr>
        <p:txBody>
          <a:bodyPr anchor="b"/>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flipH="1">
            <a:off x="958742" y="863600"/>
            <a:ext cx="8170499" cy="3388361"/>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dirty="0"/>
              <a:t>Click icon to add picture</a:t>
            </a:r>
            <a:endParaRPr dirty="0"/>
          </a:p>
        </p:txBody>
      </p:sp>
      <p:sp>
        <p:nvSpPr>
          <p:cNvPr id="4" name="Text Placeholder 3"/>
          <p:cNvSpPr>
            <a:spLocks noGrp="1"/>
          </p:cNvSpPr>
          <p:nvPr>
            <p:ph type="body" sz="half" idx="2"/>
          </p:nvPr>
        </p:nvSpPr>
        <p:spPr>
          <a:xfrm>
            <a:off x="888838" y="5471159"/>
            <a:ext cx="8315975" cy="1383665"/>
          </a:xfrm>
        </p:spPr>
        <p:txBody>
          <a:bodyPr>
            <a:normAutofit/>
          </a:bodyPr>
          <a:lstStyle>
            <a:lvl1pPr marL="0" indent="0">
              <a:spcBef>
                <a:spcPts val="334"/>
              </a:spcBef>
              <a:buNone/>
              <a:defRPr sz="20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419100" y="7127241"/>
            <a:ext cx="2051638" cy="413808"/>
          </a:xfrm>
        </p:spPr>
        <p:txBody>
          <a:bodyPr/>
          <a:lstStyle/>
          <a:p>
            <a:fld id="{10585986-CD8E-4AFF-AFF8-ADA80C09A74C}" type="datetime1">
              <a:rPr lang="en-US" smtClean="0"/>
              <a:t>12/15/20</a:t>
            </a:fld>
            <a:endParaRPr lang="en-US" dirty="0"/>
          </a:p>
        </p:txBody>
      </p:sp>
      <p:sp>
        <p:nvSpPr>
          <p:cNvPr id="6" name="Footer Placeholder 5"/>
          <p:cNvSpPr>
            <a:spLocks noGrp="1"/>
          </p:cNvSpPr>
          <p:nvPr>
            <p:ph type="ftr" sz="quarter" idx="11"/>
          </p:nvPr>
        </p:nvSpPr>
        <p:spPr>
          <a:xfrm>
            <a:off x="3658395" y="7127241"/>
            <a:ext cx="5739306" cy="413808"/>
          </a:xfrm>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78100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6D2E2CC7-5707-4652-9EA8-59CDCFCEA571}"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78816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Vertical Title 1"/>
          <p:cNvSpPr>
            <a:spLocks noGrp="1"/>
          </p:cNvSpPr>
          <p:nvPr>
            <p:ph type="title" orient="vert"/>
          </p:nvPr>
        </p:nvSpPr>
        <p:spPr>
          <a:xfrm>
            <a:off x="8061511" y="883391"/>
            <a:ext cx="1493968" cy="597143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57409" y="883393"/>
            <a:ext cx="6787674" cy="5971432"/>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B0B85DBA-442B-482C-8DFD-242B72991CD8}"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396595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312" y="-9597"/>
            <a:ext cx="10086784" cy="7791593"/>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43655" y="2725139"/>
            <a:ext cx="6409391" cy="1865809"/>
          </a:xfrm>
        </p:spPr>
        <p:txBody>
          <a:bodyPr anchor="b">
            <a:noAutofit/>
          </a:bodyPr>
          <a:lstStyle>
            <a:lvl1pPr algn="r">
              <a:defRPr sz="594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243655" y="4590946"/>
            <a:ext cx="6409391" cy="1243152"/>
          </a:xfrm>
        </p:spPr>
        <p:txBody>
          <a:bodyPr anchor="t"/>
          <a:lstStyle>
            <a:lvl1pPr marL="0" indent="0" algn="r">
              <a:buNone/>
              <a:defRPr>
                <a:solidFill>
                  <a:schemeClr val="tx1">
                    <a:lumMod val="50000"/>
                    <a:lumOff val="50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125C64-8C58-494F-AEEF-417B466259EA}"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265144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AC62D-C2BE-47B7-A22E-EC47DC32E88A}"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376752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79CE3FA9-E5D8-4ACC-BBCB-19BC204393CE}"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1838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558" y="3060984"/>
            <a:ext cx="6982487" cy="2070125"/>
          </a:xfrm>
        </p:spPr>
        <p:txBody>
          <a:bodyPr anchor="b"/>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0558" y="5131108"/>
            <a:ext cx="6982487" cy="975120"/>
          </a:xfrm>
        </p:spPr>
        <p:txBody>
          <a:bodyPr anchor="t"/>
          <a:lstStyle>
            <a:lvl1pPr marL="0" indent="0" algn="l">
              <a:buNone/>
              <a:defRPr sz="2200">
                <a:solidFill>
                  <a:schemeClr val="tx1">
                    <a:lumMod val="50000"/>
                    <a:lumOff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EF721-87F4-4CF3-BB0D-88CBFB4610F9}"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58046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690880"/>
            <a:ext cx="6982485" cy="14969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70561" y="2448668"/>
            <a:ext cx="3396920" cy="4398208"/>
          </a:xfrm>
        </p:spPr>
        <p:txBody>
          <a:bodyPr>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56124" y="2448669"/>
            <a:ext cx="3396921" cy="4398209"/>
          </a:xfrm>
        </p:spPr>
        <p:txBody>
          <a:bodyPr>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88248D-1534-4ECE-B214-22000452E3FB}" type="datetime1">
              <a:rPr lang="en-US" smtClean="0"/>
              <a:t>12/15/20</a:t>
            </a:fld>
            <a:endParaRPr lang="en-US" dirty="0"/>
          </a:p>
        </p:txBody>
      </p:sp>
      <p:sp>
        <p:nvSpPr>
          <p:cNvPr id="6" name="Footer Placeholder 5"/>
          <p:cNvSpPr>
            <a:spLocks noGrp="1"/>
          </p:cNvSpPr>
          <p:nvPr>
            <p:ph type="ftr" sz="quarter" idx="11"/>
          </p:nvPr>
        </p:nvSpPr>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31833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690880"/>
            <a:ext cx="6982484" cy="149690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0559" y="2449114"/>
            <a:ext cx="3399739"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70559" y="3102213"/>
            <a:ext cx="3399739" cy="37446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53304" y="2449114"/>
            <a:ext cx="3399739"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4253304" y="3102213"/>
            <a:ext cx="3399739" cy="37446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4D5598-C8D2-4F96-8441-4CD24127EDA4}" type="datetime1">
              <a:rPr lang="en-US" smtClean="0"/>
              <a:t>12/15/20</a:t>
            </a:fld>
            <a:endParaRPr lang="en-US" dirty="0"/>
          </a:p>
        </p:txBody>
      </p:sp>
      <p:sp>
        <p:nvSpPr>
          <p:cNvPr id="8" name="Footer Placeholder 7"/>
          <p:cNvSpPr>
            <a:spLocks noGrp="1"/>
          </p:cNvSpPr>
          <p:nvPr>
            <p:ph type="ftr" sz="quarter" idx="11"/>
          </p:nvPr>
        </p:nvSpPr>
        <p:spPr/>
        <p:txBody>
          <a:bodyPr/>
          <a:lstStyle/>
          <a:p>
            <a:r>
              <a:rPr lang="en-US" dirty="0"/>
              <a:t>www.livrescanadabooks.com</a:t>
            </a:r>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56501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559" y="690880"/>
            <a:ext cx="6982485" cy="149690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6F7FB7-4A69-43FB-93A9-252C06ACD9E1}" type="datetime1">
              <a:rPr lang="en-US" smtClean="0"/>
              <a:t>12/15/20</a:t>
            </a:fld>
            <a:endParaRPr lang="en-US" dirty="0"/>
          </a:p>
        </p:txBody>
      </p:sp>
      <p:sp>
        <p:nvSpPr>
          <p:cNvPr id="4" name="Footer Placeholder 3"/>
          <p:cNvSpPr>
            <a:spLocks noGrp="1"/>
          </p:cNvSpPr>
          <p:nvPr>
            <p:ph type="ftr" sz="quarter" idx="11"/>
          </p:nvPr>
        </p:nvSpPr>
        <p:spPr/>
        <p:txBody>
          <a:bodyPr/>
          <a:lstStyle/>
          <a:p>
            <a:r>
              <a:rPr lang="en-US" dirty="0"/>
              <a:t>www.livrescanadabooks.com</a:t>
            </a:r>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365099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83476-051F-47AB-B91B-D20069A2C36B}" type="datetime1">
              <a:rPr lang="en-US" smtClean="0"/>
              <a:t>12/15/20</a:t>
            </a:fld>
            <a:endParaRPr lang="en-US" dirty="0"/>
          </a:p>
        </p:txBody>
      </p:sp>
      <p:sp>
        <p:nvSpPr>
          <p:cNvPr id="3" name="Footer Placeholder 2"/>
          <p:cNvSpPr>
            <a:spLocks noGrp="1"/>
          </p:cNvSpPr>
          <p:nvPr>
            <p:ph type="ftr" sz="quarter" idx="11"/>
          </p:nvPr>
        </p:nvSpPr>
        <p:spPr/>
        <p:txBody>
          <a:bodyPr/>
          <a:lstStyle/>
          <a:p>
            <a:r>
              <a:rPr lang="en-US" dirty="0"/>
              <a:t>www.livrescanadabooks.com</a:t>
            </a:r>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27158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59" y="1698418"/>
            <a:ext cx="3069200" cy="1448928"/>
          </a:xfrm>
        </p:spPr>
        <p:txBody>
          <a:bodyPr anchor="b">
            <a:normAutofit/>
          </a:bodyPr>
          <a:lstStyle>
            <a:lvl1pPr>
              <a:defRPr sz="2200"/>
            </a:lvl1pPr>
          </a:lstStyle>
          <a:p>
            <a:r>
              <a:rPr lang="en-US"/>
              <a:t>Click to edit Master title style</a:t>
            </a:r>
            <a:endParaRPr lang="en-US" dirty="0"/>
          </a:p>
        </p:txBody>
      </p:sp>
      <p:sp>
        <p:nvSpPr>
          <p:cNvPr id="3" name="Content Placeholder 2"/>
          <p:cNvSpPr>
            <a:spLocks noGrp="1"/>
          </p:cNvSpPr>
          <p:nvPr>
            <p:ph idx="1"/>
          </p:nvPr>
        </p:nvSpPr>
        <p:spPr>
          <a:xfrm>
            <a:off x="3928403" y="583582"/>
            <a:ext cx="3724641" cy="626329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0559" y="3147346"/>
            <a:ext cx="3069200" cy="2929042"/>
          </a:xfrm>
        </p:spPr>
        <p:txBody>
          <a:bodyPr>
            <a:normAutofit/>
          </a:bodyPr>
          <a:lstStyle>
            <a:lvl1pPr marL="0" indent="0">
              <a:buNone/>
              <a:defRPr sz="154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BADB724F-4DBA-431C-901E-85E9F4345C69}" type="datetime1">
              <a:rPr lang="en-US" smtClean="0"/>
              <a:t>12/15/20</a:t>
            </a:fld>
            <a:endParaRPr lang="en-US" dirty="0"/>
          </a:p>
        </p:txBody>
      </p:sp>
      <p:sp>
        <p:nvSpPr>
          <p:cNvPr id="6" name="Footer Placeholder 5"/>
          <p:cNvSpPr>
            <a:spLocks noGrp="1"/>
          </p:cNvSpPr>
          <p:nvPr>
            <p:ph type="ftr" sz="quarter" idx="11"/>
          </p:nvPr>
        </p:nvSpPr>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82949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59" y="5440680"/>
            <a:ext cx="6982485" cy="642303"/>
          </a:xfrm>
        </p:spPr>
        <p:txBody>
          <a:bodyPr anchor="b">
            <a:normAutofit/>
          </a:bodyPr>
          <a:lstStyle>
            <a:lvl1pPr algn="l">
              <a:defRPr sz="26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0559" y="690880"/>
            <a:ext cx="6982485" cy="4358480"/>
          </a:xfrm>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dirty="0"/>
              <a:t>Click icon to add picture</a:t>
            </a:r>
          </a:p>
        </p:txBody>
      </p:sp>
      <p:sp>
        <p:nvSpPr>
          <p:cNvPr id="4" name="Text Placeholder 3"/>
          <p:cNvSpPr>
            <a:spLocks noGrp="1"/>
          </p:cNvSpPr>
          <p:nvPr>
            <p:ph type="body" sz="half" idx="2"/>
          </p:nvPr>
        </p:nvSpPr>
        <p:spPr>
          <a:xfrm>
            <a:off x="670559" y="6082983"/>
            <a:ext cx="6982485" cy="763894"/>
          </a:xfrm>
        </p:spPr>
        <p:txBody>
          <a:bodyPr>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p:txBody>
          <a:bodyPr/>
          <a:lstStyle/>
          <a:p>
            <a:fld id="{AF6A5C09-4E56-4AB8-BD0A-463EE36238D2}" type="datetime1">
              <a:rPr lang="en-US" smtClean="0"/>
              <a:t>12/15/20</a:t>
            </a:fld>
            <a:endParaRPr lang="en-US" dirty="0"/>
          </a:p>
        </p:txBody>
      </p:sp>
      <p:sp>
        <p:nvSpPr>
          <p:cNvPr id="6" name="Footer Placeholder 5"/>
          <p:cNvSpPr>
            <a:spLocks noGrp="1"/>
          </p:cNvSpPr>
          <p:nvPr>
            <p:ph type="ftr" sz="quarter" idx="11"/>
          </p:nvPr>
        </p:nvSpPr>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316957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0" y="690880"/>
            <a:ext cx="6982485" cy="3857413"/>
          </a:xfrm>
        </p:spPr>
        <p:txBody>
          <a:bodyPr anchor="ctr">
            <a:normAutofit/>
          </a:bodyPr>
          <a:lstStyle>
            <a:lvl1pPr algn="l">
              <a:defRPr sz="4840" b="0" cap="none"/>
            </a:lvl1pPr>
          </a:lstStyle>
          <a:p>
            <a:r>
              <a:rPr lang="en-US"/>
              <a:t>Click to edit Master title style</a:t>
            </a:r>
            <a:endParaRPr lang="en-US" dirty="0"/>
          </a:p>
        </p:txBody>
      </p:sp>
      <p:sp>
        <p:nvSpPr>
          <p:cNvPr id="3" name="Text Placeholder 2"/>
          <p:cNvSpPr>
            <a:spLocks noGrp="1"/>
          </p:cNvSpPr>
          <p:nvPr>
            <p:ph type="body" idx="1"/>
          </p:nvPr>
        </p:nvSpPr>
        <p:spPr>
          <a:xfrm>
            <a:off x="670560" y="5066453"/>
            <a:ext cx="6982485" cy="1780424"/>
          </a:xfrm>
        </p:spPr>
        <p:txBody>
          <a:bodyPr anchor="ctr">
            <a:normAutofit/>
          </a:bodyPr>
          <a:lstStyle>
            <a:lvl1pPr marL="0" indent="0" algn="l">
              <a:buNone/>
              <a:defRPr sz="1980">
                <a:solidFill>
                  <a:schemeClr val="tx1">
                    <a:lumMod val="75000"/>
                    <a:lumOff val="2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A8E462-03D1-418F-82A1-C4D0CF862810}" type="datetime1">
              <a:rPr lang="en-US" smtClean="0"/>
              <a:pPr/>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244667589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2374" y="690880"/>
            <a:ext cx="6679400" cy="3425613"/>
          </a:xfrm>
        </p:spPr>
        <p:txBody>
          <a:bodyPr anchor="ctr">
            <a:normAutofit/>
          </a:bodyPr>
          <a:lstStyle>
            <a:lvl1pPr algn="l">
              <a:defRPr sz="484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211182" y="4116493"/>
            <a:ext cx="5961784" cy="431800"/>
          </a:xfrm>
        </p:spPr>
        <p:txBody>
          <a:bodyPr anchor="ctr">
            <a:noAutofit/>
          </a:bodyPr>
          <a:lstStyle>
            <a:lvl1pPr marL="0" indent="0">
              <a:buFontTx/>
              <a:buNone/>
              <a:defRPr sz="1760">
                <a:solidFill>
                  <a:schemeClr val="tx1">
                    <a:lumMod val="50000"/>
                    <a:lumOff val="50000"/>
                  </a:schemeClr>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Edit Master text styles</a:t>
            </a:r>
          </a:p>
        </p:txBody>
      </p:sp>
      <p:sp>
        <p:nvSpPr>
          <p:cNvPr id="3" name="Text Placeholder 2"/>
          <p:cNvSpPr>
            <a:spLocks noGrp="1"/>
          </p:cNvSpPr>
          <p:nvPr>
            <p:ph type="body" idx="1"/>
          </p:nvPr>
        </p:nvSpPr>
        <p:spPr>
          <a:xfrm>
            <a:off x="670558" y="5066453"/>
            <a:ext cx="6982487" cy="1780424"/>
          </a:xfrm>
        </p:spPr>
        <p:txBody>
          <a:bodyPr anchor="ctr">
            <a:normAutofit/>
          </a:bodyPr>
          <a:lstStyle>
            <a:lvl1pPr marL="0" indent="0" algn="l">
              <a:buNone/>
              <a:defRPr sz="1980">
                <a:solidFill>
                  <a:schemeClr val="tx1">
                    <a:lumMod val="75000"/>
                    <a:lumOff val="2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A8E462-03D1-418F-82A1-C4D0CF862810}" type="datetime1">
              <a:rPr lang="en-US" smtClean="0"/>
              <a:pPr/>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
        <p:nvSpPr>
          <p:cNvPr id="24" name="TextBox 23"/>
          <p:cNvSpPr txBox="1"/>
          <p:nvPr/>
        </p:nvSpPr>
        <p:spPr>
          <a:xfrm>
            <a:off x="530983" y="895762"/>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22469" y="327143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4768473"/>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0558" y="2189587"/>
            <a:ext cx="6982487" cy="2941521"/>
          </a:xfrm>
        </p:spPr>
        <p:txBody>
          <a:bodyPr anchor="b">
            <a:normAutofit/>
          </a:bodyPr>
          <a:lstStyle>
            <a:lvl1pPr algn="l">
              <a:defRPr sz="4840" b="0" cap="none"/>
            </a:lvl1pPr>
          </a:lstStyle>
          <a:p>
            <a:r>
              <a:rPr lang="en-US"/>
              <a:t>Click to edit Master title style</a:t>
            </a:r>
            <a:endParaRPr lang="en-US" dirty="0"/>
          </a:p>
        </p:txBody>
      </p:sp>
      <p:sp>
        <p:nvSpPr>
          <p:cNvPr id="3" name="Text Placeholder 2"/>
          <p:cNvSpPr>
            <a:spLocks noGrp="1"/>
          </p:cNvSpPr>
          <p:nvPr>
            <p:ph type="body" idx="1"/>
          </p:nvPr>
        </p:nvSpPr>
        <p:spPr>
          <a:xfrm>
            <a:off x="670558" y="5131108"/>
            <a:ext cx="6982487" cy="1715769"/>
          </a:xfrm>
        </p:spPr>
        <p:txBody>
          <a:bodyPr anchor="t">
            <a:normAutofit/>
          </a:bodyPr>
          <a:lstStyle>
            <a:lvl1pPr marL="0" indent="0" algn="l">
              <a:buNone/>
              <a:defRPr sz="1980">
                <a:solidFill>
                  <a:schemeClr val="tx1">
                    <a:lumMod val="75000"/>
                    <a:lumOff val="2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A8E462-03D1-418F-82A1-C4D0CF862810}" type="datetime1">
              <a:rPr lang="en-US" smtClean="0"/>
              <a:pPr/>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3967506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rotWithShape="1">
          <a:blip r:embed="rId2"/>
          <a:srcRect b="78258"/>
          <a:stretch/>
        </p:blipFill>
        <p:spPr>
          <a:xfrm>
            <a:off x="165976" y="211531"/>
            <a:ext cx="9709993" cy="1597483"/>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0971B3EA-ED4F-48BE-98A6-B3CF1F93CBFF}"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2453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2374" y="690880"/>
            <a:ext cx="6679400" cy="3425613"/>
          </a:xfrm>
        </p:spPr>
        <p:txBody>
          <a:bodyPr anchor="ctr">
            <a:normAutofit/>
          </a:bodyPr>
          <a:lstStyle>
            <a:lvl1pPr algn="l">
              <a:defRPr sz="484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0557" y="4548294"/>
            <a:ext cx="6982488" cy="582814"/>
          </a:xfrm>
        </p:spPr>
        <p:txBody>
          <a:bodyPr anchor="b">
            <a:noAutofit/>
          </a:bodyPr>
          <a:lstStyle>
            <a:lvl1pPr marL="0" indent="0">
              <a:buFontTx/>
              <a:buNone/>
              <a:defRPr sz="2640">
                <a:solidFill>
                  <a:schemeClr val="tx1">
                    <a:lumMod val="75000"/>
                    <a:lumOff val="25000"/>
                  </a:schemeClr>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Edit Master text styles</a:t>
            </a:r>
          </a:p>
        </p:txBody>
      </p:sp>
      <p:sp>
        <p:nvSpPr>
          <p:cNvPr id="3" name="Text Placeholder 2"/>
          <p:cNvSpPr>
            <a:spLocks noGrp="1"/>
          </p:cNvSpPr>
          <p:nvPr>
            <p:ph type="body" idx="1"/>
          </p:nvPr>
        </p:nvSpPr>
        <p:spPr>
          <a:xfrm>
            <a:off x="670558" y="5131108"/>
            <a:ext cx="6982487" cy="1715769"/>
          </a:xfrm>
        </p:spPr>
        <p:txBody>
          <a:bodyPr anchor="t">
            <a:normAutofit/>
          </a:bodyPr>
          <a:lstStyle>
            <a:lvl1pPr marL="0" indent="0" algn="l">
              <a:buNone/>
              <a:defRPr sz="1980">
                <a:solidFill>
                  <a:schemeClr val="tx1">
                    <a:lumMod val="50000"/>
                    <a:lumOff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A8E462-03D1-418F-82A1-C4D0CF862810}" type="datetime1">
              <a:rPr lang="en-US" smtClean="0"/>
              <a:pPr/>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
        <p:nvSpPr>
          <p:cNvPr id="24" name="TextBox 23"/>
          <p:cNvSpPr txBox="1"/>
          <p:nvPr/>
        </p:nvSpPr>
        <p:spPr>
          <a:xfrm>
            <a:off x="530983" y="895762"/>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22469" y="327143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0796189"/>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7433" y="690880"/>
            <a:ext cx="6975612" cy="3425613"/>
          </a:xfrm>
        </p:spPr>
        <p:txBody>
          <a:bodyPr anchor="ctr">
            <a:normAutofit/>
          </a:bodyPr>
          <a:lstStyle>
            <a:lvl1pPr algn="l">
              <a:defRPr sz="484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0557" y="4548294"/>
            <a:ext cx="6982488" cy="582814"/>
          </a:xfrm>
        </p:spPr>
        <p:txBody>
          <a:bodyPr anchor="b">
            <a:noAutofit/>
          </a:bodyPr>
          <a:lstStyle>
            <a:lvl1pPr marL="0" indent="0">
              <a:buFontTx/>
              <a:buNone/>
              <a:defRPr sz="2640">
                <a:solidFill>
                  <a:schemeClr val="accent1"/>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Edit Master text styles</a:t>
            </a:r>
          </a:p>
        </p:txBody>
      </p:sp>
      <p:sp>
        <p:nvSpPr>
          <p:cNvPr id="3" name="Text Placeholder 2"/>
          <p:cNvSpPr>
            <a:spLocks noGrp="1"/>
          </p:cNvSpPr>
          <p:nvPr>
            <p:ph type="body" idx="1"/>
          </p:nvPr>
        </p:nvSpPr>
        <p:spPr>
          <a:xfrm>
            <a:off x="670558" y="5131108"/>
            <a:ext cx="6982487" cy="1715769"/>
          </a:xfrm>
        </p:spPr>
        <p:txBody>
          <a:bodyPr anchor="t">
            <a:normAutofit/>
          </a:bodyPr>
          <a:lstStyle>
            <a:lvl1pPr marL="0" indent="0" algn="l">
              <a:buNone/>
              <a:defRPr sz="1980">
                <a:solidFill>
                  <a:schemeClr val="tx1">
                    <a:lumMod val="50000"/>
                    <a:lumOff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A8E462-03D1-418F-82A1-C4D0CF862810}" type="datetime1">
              <a:rPr lang="en-US" smtClean="0"/>
              <a:pPr/>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3825442606"/>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F28470-2644-4822-A670-276564AEAEEB}"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348099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043" y="690881"/>
            <a:ext cx="1076693" cy="5951644"/>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0559" y="690881"/>
            <a:ext cx="5714529" cy="5951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1ECC1-6DF7-47D4-A165-A4FCB99EDB98}"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20969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p:cNvPicPr>
          <p:nvPr userDrawn="1"/>
        </p:nvPicPr>
        <p:blipFill rotWithShape="1">
          <a:blip r:embed="rId2">
            <a:extLst>
              <a:ext uri="{28A0092B-C50C-407E-A947-70E740481C1C}">
                <a14:useLocalDpi xmlns:a14="http://schemas.microsoft.com/office/drawing/2010/main" val="0"/>
              </a:ext>
            </a:extLst>
          </a:blip>
          <a:srcRect l="4848" t="1" b="1"/>
          <a:stretch/>
        </p:blipFill>
        <p:spPr>
          <a:xfrm>
            <a:off x="211756" y="230738"/>
            <a:ext cx="9637223" cy="7310309"/>
          </a:xfrm>
          <a:prstGeom prst="round2DiagRect">
            <a:avLst>
              <a:gd name="adj1" fmla="val 8315"/>
              <a:gd name="adj2" fmla="val 0"/>
            </a:avLst>
          </a:prstGeom>
          <a:ln w="88900" cap="sq">
            <a:noFill/>
            <a:miter lim="800000"/>
          </a:ln>
          <a:effectLst/>
        </p:spPr>
      </p:pic>
      <p:pic>
        <p:nvPicPr>
          <p:cNvPr id="12" name="Picture 11" descr="Overlay-TitleSlide.png"/>
          <p:cNvPicPr>
            <a:picLocks noChangeAspect="1"/>
          </p:cNvPicPr>
          <p:nvPr userDrawn="1"/>
        </p:nvPicPr>
        <p:blipFill>
          <a:blip r:embed="rId3"/>
          <a:stretch>
            <a:fillRect/>
          </a:stretch>
        </p:blipFill>
        <p:spPr>
          <a:xfrm flipH="1">
            <a:off x="174204" y="212446"/>
            <a:ext cx="9709993" cy="7347509"/>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
        <p:nvSpPr>
          <p:cNvPr id="2" name="Title 1"/>
          <p:cNvSpPr>
            <a:spLocks noGrp="1"/>
          </p:cNvSpPr>
          <p:nvPr>
            <p:ph type="ctrTitle"/>
          </p:nvPr>
        </p:nvSpPr>
        <p:spPr>
          <a:xfrm>
            <a:off x="1760221" y="2824692"/>
            <a:ext cx="7439024" cy="1666028"/>
          </a:xfrm>
        </p:spPr>
        <p:txBody>
          <a:bodyPr/>
          <a:lstStyle>
            <a:lvl1pPr algn="r">
              <a:defRPr sz="4900"/>
            </a:lvl1pPr>
          </a:lstStyle>
          <a:p>
            <a:r>
              <a:rPr lang="en-US"/>
              <a:t>Click to edit Master title style</a:t>
            </a:r>
            <a:endParaRPr/>
          </a:p>
        </p:txBody>
      </p:sp>
      <p:sp>
        <p:nvSpPr>
          <p:cNvPr id="3" name="Subtitle 2"/>
          <p:cNvSpPr>
            <a:spLocks noGrp="1"/>
          </p:cNvSpPr>
          <p:nvPr>
            <p:ph type="subTitle" idx="1"/>
          </p:nvPr>
        </p:nvSpPr>
        <p:spPr>
          <a:xfrm>
            <a:off x="1760222" y="4495800"/>
            <a:ext cx="7439024" cy="1986280"/>
          </a:xfrm>
        </p:spPr>
        <p:txBody>
          <a:bodyPr>
            <a:normAutofit/>
          </a:bodyPr>
          <a:lstStyle>
            <a:lvl1pPr marL="0" indent="0" algn="r">
              <a:spcBef>
                <a:spcPts val="669"/>
              </a:spcBef>
              <a:buNone/>
              <a:defRPr sz="2000">
                <a:solidFill>
                  <a:schemeClr val="bg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C29E04F9-3EA1-4A17-BDE2-C602DFCF9F98}"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Tree>
    <p:extLst>
      <p:ext uri="{BB962C8B-B14F-4D97-AF65-F5344CB8AC3E}">
        <p14:creationId xmlns:p14="http://schemas.microsoft.com/office/powerpoint/2010/main" val="23881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74204" y="212446"/>
            <a:ext cx="9709993" cy="7347509"/>
          </a:xfrm>
          <a:prstGeom prst="rect">
            <a:avLst/>
          </a:prstGeom>
        </p:spPr>
      </p:pic>
      <p:sp>
        <p:nvSpPr>
          <p:cNvPr id="2" name="Title 1"/>
          <p:cNvSpPr>
            <a:spLocks noGrp="1"/>
          </p:cNvSpPr>
          <p:nvPr>
            <p:ph type="title"/>
          </p:nvPr>
        </p:nvSpPr>
        <p:spPr>
          <a:xfrm>
            <a:off x="857410" y="2936875"/>
            <a:ext cx="8341836" cy="1543685"/>
          </a:xfrm>
        </p:spPr>
        <p:txBody>
          <a:bodyPr anchor="b" anchorCtr="0">
            <a:noAutofit/>
          </a:bodyPr>
          <a:lstStyle>
            <a:lvl1pPr algn="l">
              <a:defRPr sz="4900" b="0" cap="none" baseline="0">
                <a:solidFill>
                  <a:schemeClr val="tx1">
                    <a:lumMod val="95000"/>
                    <a:lumOff val="5000"/>
                  </a:schemeClr>
                </a:solidFill>
              </a:defRPr>
            </a:lvl1pPr>
          </a:lstStyle>
          <a:p>
            <a:r>
              <a:rPr lang="en-US"/>
              <a:t>Click to edit Master title style</a:t>
            </a:r>
            <a:endParaRPr/>
          </a:p>
        </p:txBody>
      </p:sp>
      <p:sp>
        <p:nvSpPr>
          <p:cNvPr id="3" name="Text Placeholder 2"/>
          <p:cNvSpPr>
            <a:spLocks noGrp="1"/>
          </p:cNvSpPr>
          <p:nvPr>
            <p:ph type="body" idx="1"/>
          </p:nvPr>
        </p:nvSpPr>
        <p:spPr>
          <a:xfrm>
            <a:off x="857410" y="4477068"/>
            <a:ext cx="8341836" cy="1700212"/>
          </a:xfrm>
        </p:spPr>
        <p:txBody>
          <a:bodyPr anchor="t" anchorCtr="0"/>
          <a:lstStyle>
            <a:lvl1pPr marL="0" indent="0" algn="l">
              <a:spcBef>
                <a:spcPts val="669"/>
              </a:spcBef>
              <a:buNone/>
              <a:defRPr sz="2200" cap="none" baseline="0">
                <a:solidFill>
                  <a:schemeClr val="tx1">
                    <a:lumMod val="95000"/>
                    <a:lumOff val="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816E246-4C3C-4AAC-ACBF-113348D48044}" type="datetime1">
              <a:rPr lang="en-US" smtClean="0"/>
              <a:t>12/15/20</a:t>
            </a:fld>
            <a:endParaRPr lang="en-US" dirty="0"/>
          </a:p>
        </p:txBody>
      </p:sp>
      <p:sp>
        <p:nvSpPr>
          <p:cNvPr id="5" name="Footer Placeholder 4"/>
          <p:cNvSpPr>
            <a:spLocks noGrp="1"/>
          </p:cNvSpPr>
          <p:nvPr>
            <p:ph type="ftr" sz="quarter" idx="11"/>
          </p:nvPr>
        </p:nvSpPr>
        <p:spPr/>
        <p:txBody>
          <a:bodyPr/>
          <a:lstStyle/>
          <a:p>
            <a:r>
              <a:rPr lang="en-US" dirty="0"/>
              <a:t>www.livrescanadabooks.com</a:t>
            </a:r>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3213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57408" y="2072641"/>
            <a:ext cx="4023360" cy="4782185"/>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5157395" y="2072641"/>
            <a:ext cx="4023360" cy="4782185"/>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6C2FFA83-4DAD-4A31-936B-1E2572BC7489}" type="datetime1">
              <a:rPr lang="en-US" smtClean="0"/>
              <a:t>12/15/20</a:t>
            </a:fld>
            <a:endParaRPr lang="en-US" dirty="0"/>
          </a:p>
        </p:txBody>
      </p:sp>
      <p:sp>
        <p:nvSpPr>
          <p:cNvPr id="6" name="Footer Placeholder 5"/>
          <p:cNvSpPr>
            <a:spLocks noGrp="1"/>
          </p:cNvSpPr>
          <p:nvPr>
            <p:ph type="ftr" sz="quarter" idx="11"/>
          </p:nvPr>
        </p:nvSpPr>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Tree>
    <p:extLst>
      <p:ext uri="{BB962C8B-B14F-4D97-AF65-F5344CB8AC3E}">
        <p14:creationId xmlns:p14="http://schemas.microsoft.com/office/powerpoint/2010/main" val="15998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Title 1"/>
          <p:cNvSpPr>
            <a:spLocks noGrp="1"/>
          </p:cNvSpPr>
          <p:nvPr>
            <p:ph type="title"/>
          </p:nvPr>
        </p:nvSpPr>
        <p:spPr>
          <a:xfrm>
            <a:off x="857410" y="431800"/>
            <a:ext cx="8341836" cy="118364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57409" y="1630680"/>
            <a:ext cx="4023360" cy="895138"/>
          </a:xfrm>
        </p:spPr>
        <p:txBody>
          <a:bodyPr anchor="b">
            <a:noAutofit/>
          </a:bodyPr>
          <a:lstStyle>
            <a:lvl1pPr marL="0" indent="0" algn="ctr">
              <a:lnSpc>
                <a:spcPts val="3343"/>
              </a:lnSpc>
              <a:spcBef>
                <a:spcPts val="0"/>
              </a:spcBef>
              <a:buNone/>
              <a:defRPr sz="3100" b="0"/>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857409" y="2677159"/>
            <a:ext cx="4023360" cy="417766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Text Placeholder 4"/>
          <p:cNvSpPr>
            <a:spLocks noGrp="1"/>
          </p:cNvSpPr>
          <p:nvPr>
            <p:ph type="body" sz="quarter" idx="3"/>
          </p:nvPr>
        </p:nvSpPr>
        <p:spPr>
          <a:xfrm>
            <a:off x="5175885" y="1630680"/>
            <a:ext cx="4023360" cy="895138"/>
          </a:xfrm>
        </p:spPr>
        <p:txBody>
          <a:bodyPr anchor="b">
            <a:noAutofit/>
          </a:bodyPr>
          <a:lstStyle>
            <a:lvl1pPr marL="0" indent="0" algn="ctr">
              <a:lnSpc>
                <a:spcPts val="3343"/>
              </a:lnSpc>
              <a:spcBef>
                <a:spcPts val="0"/>
              </a:spcBef>
              <a:buNone/>
              <a:defRPr sz="3100" b="0"/>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75885" y="2677159"/>
            <a:ext cx="4023360" cy="417766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p:txBody>
          <a:bodyPr/>
          <a:lstStyle/>
          <a:p>
            <a:fld id="{7EFD0A32-2F0B-465F-BD09-FC9966576A98}" type="datetime1">
              <a:rPr lang="en-US" smtClean="0"/>
              <a:t>12/15/20</a:t>
            </a:fld>
            <a:endParaRPr lang="en-US" dirty="0"/>
          </a:p>
        </p:txBody>
      </p:sp>
      <p:sp>
        <p:nvSpPr>
          <p:cNvPr id="8" name="Footer Placeholder 7"/>
          <p:cNvSpPr>
            <a:spLocks noGrp="1"/>
          </p:cNvSpPr>
          <p:nvPr>
            <p:ph type="ftr" sz="quarter" idx="11"/>
          </p:nvPr>
        </p:nvSpPr>
        <p:spPr/>
        <p:txBody>
          <a:bodyPr/>
          <a:lstStyle/>
          <a:p>
            <a:r>
              <a:rPr lang="en-US" dirty="0"/>
              <a:t>www.livrescanadabooks.com</a:t>
            </a:r>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dirty="0"/>
          </a:p>
        </p:txBody>
      </p:sp>
      <p:cxnSp>
        <p:nvCxnSpPr>
          <p:cNvPr id="12" name="Straight Connector 11"/>
          <p:cNvCxnSpPr/>
          <p:nvPr/>
        </p:nvCxnSpPr>
        <p:spPr>
          <a:xfrm>
            <a:off x="961466" y="2590800"/>
            <a:ext cx="3919303" cy="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97424" y="2590800"/>
            <a:ext cx="3922776" cy="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1466" y="2590800"/>
            <a:ext cx="3919303" cy="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97424" y="2590800"/>
            <a:ext cx="3922776" cy="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6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57408" y="2072641"/>
            <a:ext cx="8343584" cy="233172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0D3DFF84-EA3E-4204-83A2-F91E3A64A56B}" type="datetime1">
              <a:rPr lang="en-US" smtClean="0"/>
              <a:t>12/15/20</a:t>
            </a:fld>
            <a:endParaRPr lang="en-US" dirty="0"/>
          </a:p>
        </p:txBody>
      </p:sp>
      <p:sp>
        <p:nvSpPr>
          <p:cNvPr id="6" name="Footer Placeholder 5"/>
          <p:cNvSpPr>
            <a:spLocks noGrp="1"/>
          </p:cNvSpPr>
          <p:nvPr>
            <p:ph type="ftr" sz="quarter" idx="11"/>
          </p:nvPr>
        </p:nvSpPr>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
        <p:nvSpPr>
          <p:cNvPr id="10" name="Content Placeholder 2"/>
          <p:cNvSpPr>
            <a:spLocks noGrp="1"/>
          </p:cNvSpPr>
          <p:nvPr>
            <p:ph sz="half" idx="13"/>
          </p:nvPr>
        </p:nvSpPr>
        <p:spPr>
          <a:xfrm>
            <a:off x="857408" y="4524058"/>
            <a:ext cx="8343584" cy="233172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4"/>
            <a:endParaRPr dirty="0"/>
          </a:p>
        </p:txBody>
      </p:sp>
    </p:spTree>
    <p:extLst>
      <p:ext uri="{BB962C8B-B14F-4D97-AF65-F5344CB8AC3E}">
        <p14:creationId xmlns:p14="http://schemas.microsoft.com/office/powerpoint/2010/main" val="161727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182048" y="2072641"/>
            <a:ext cx="4023360" cy="233172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ACFD9AC8-DB7A-482E-B47F-1DA9AFC841F7}" type="datetime1">
              <a:rPr lang="en-US" smtClean="0"/>
              <a:t>12/15/20</a:t>
            </a:fld>
            <a:endParaRPr lang="en-US" dirty="0"/>
          </a:p>
        </p:txBody>
      </p:sp>
      <p:sp>
        <p:nvSpPr>
          <p:cNvPr id="6" name="Footer Placeholder 5"/>
          <p:cNvSpPr>
            <a:spLocks noGrp="1"/>
          </p:cNvSpPr>
          <p:nvPr>
            <p:ph type="ftr" sz="quarter" idx="11"/>
          </p:nvPr>
        </p:nvSpPr>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
        <p:nvSpPr>
          <p:cNvPr id="10" name="Content Placeholder 2"/>
          <p:cNvSpPr>
            <a:spLocks noGrp="1"/>
          </p:cNvSpPr>
          <p:nvPr>
            <p:ph sz="half" idx="13"/>
          </p:nvPr>
        </p:nvSpPr>
        <p:spPr>
          <a:xfrm>
            <a:off x="5182048" y="4524058"/>
            <a:ext cx="4023360" cy="233172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4"/>
            <a:endParaRPr dirty="0"/>
          </a:p>
        </p:txBody>
      </p:sp>
      <p:sp>
        <p:nvSpPr>
          <p:cNvPr id="11" name="Content Placeholder 2"/>
          <p:cNvSpPr>
            <a:spLocks noGrp="1"/>
          </p:cNvSpPr>
          <p:nvPr>
            <p:ph sz="half" idx="14"/>
          </p:nvPr>
        </p:nvSpPr>
        <p:spPr>
          <a:xfrm>
            <a:off x="857408" y="2072641"/>
            <a:ext cx="4023360" cy="4782185"/>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extLst>
      <p:ext uri="{BB962C8B-B14F-4D97-AF65-F5344CB8AC3E}">
        <p14:creationId xmlns:p14="http://schemas.microsoft.com/office/powerpoint/2010/main" val="181235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65976" y="211531"/>
            <a:ext cx="9709993" cy="7347509"/>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1D42B800-E1F0-448A-9B3E-BE5D27644C0C}" type="datetime1">
              <a:rPr lang="en-US" smtClean="0"/>
              <a:t>12/15/20</a:t>
            </a:fld>
            <a:endParaRPr lang="en-US" dirty="0"/>
          </a:p>
        </p:txBody>
      </p:sp>
      <p:sp>
        <p:nvSpPr>
          <p:cNvPr id="6" name="Footer Placeholder 5"/>
          <p:cNvSpPr>
            <a:spLocks noGrp="1"/>
          </p:cNvSpPr>
          <p:nvPr>
            <p:ph type="ftr" sz="quarter" idx="11"/>
          </p:nvPr>
        </p:nvSpPr>
        <p:spPr/>
        <p:txBody>
          <a:bodyPr/>
          <a:lstStyle/>
          <a:p>
            <a:r>
              <a:rPr lang="en-US" dirty="0"/>
              <a:t>www.livrescanadabooks.com</a:t>
            </a: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dirty="0"/>
          </a:p>
        </p:txBody>
      </p:sp>
      <p:sp>
        <p:nvSpPr>
          <p:cNvPr id="12" name="Content Placeholder 2"/>
          <p:cNvSpPr>
            <a:spLocks noGrp="1"/>
          </p:cNvSpPr>
          <p:nvPr>
            <p:ph sz="half" idx="14"/>
          </p:nvPr>
        </p:nvSpPr>
        <p:spPr>
          <a:xfrm>
            <a:off x="857409" y="2072641"/>
            <a:ext cx="4023360" cy="233172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3" name="Content Placeholder 2"/>
          <p:cNvSpPr>
            <a:spLocks noGrp="1"/>
          </p:cNvSpPr>
          <p:nvPr>
            <p:ph sz="half" idx="15"/>
          </p:nvPr>
        </p:nvSpPr>
        <p:spPr>
          <a:xfrm>
            <a:off x="857409" y="4524058"/>
            <a:ext cx="4023360" cy="233172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4"/>
            <a:endParaRPr dirty="0"/>
          </a:p>
        </p:txBody>
      </p:sp>
      <p:sp>
        <p:nvSpPr>
          <p:cNvPr id="14" name="Content Placeholder 2"/>
          <p:cNvSpPr>
            <a:spLocks noGrp="1"/>
          </p:cNvSpPr>
          <p:nvPr>
            <p:ph sz="half" idx="1"/>
          </p:nvPr>
        </p:nvSpPr>
        <p:spPr>
          <a:xfrm>
            <a:off x="5182048" y="2072641"/>
            <a:ext cx="4023360" cy="233172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5" name="Content Placeholder 2"/>
          <p:cNvSpPr>
            <a:spLocks noGrp="1"/>
          </p:cNvSpPr>
          <p:nvPr>
            <p:ph sz="half" idx="13"/>
          </p:nvPr>
        </p:nvSpPr>
        <p:spPr>
          <a:xfrm>
            <a:off x="5182048" y="4524058"/>
            <a:ext cx="4023360" cy="2331720"/>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extLst>
      <p:ext uri="{BB962C8B-B14F-4D97-AF65-F5344CB8AC3E}">
        <p14:creationId xmlns:p14="http://schemas.microsoft.com/office/powerpoint/2010/main" val="187424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208678" y="215002"/>
            <a:ext cx="9641046" cy="1603105"/>
          </a:xfrm>
          <a:prstGeom prst="round2DiagRect">
            <a:avLst>
              <a:gd name="adj1" fmla="val 50000"/>
              <a:gd name="adj2" fmla="val 0"/>
            </a:avLst>
          </a:prstGeom>
          <a:gradFill>
            <a:gsLst>
              <a:gs pos="60000">
                <a:srgbClr val="FF9900"/>
              </a:gs>
              <a:gs pos="100000">
                <a:srgbClr val="FF6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dirty="0"/>
          </a:p>
        </p:txBody>
      </p:sp>
      <p:sp>
        <p:nvSpPr>
          <p:cNvPr id="2" name="Title Placeholder 1"/>
          <p:cNvSpPr>
            <a:spLocks noGrp="1"/>
          </p:cNvSpPr>
          <p:nvPr>
            <p:ph type="title"/>
          </p:nvPr>
        </p:nvSpPr>
        <p:spPr>
          <a:xfrm>
            <a:off x="857410" y="431800"/>
            <a:ext cx="8341836" cy="1183640"/>
          </a:xfrm>
          <a:prstGeom prst="rect">
            <a:avLst/>
          </a:prstGeom>
        </p:spPr>
        <p:txBody>
          <a:bodyPr vert="horz" lIns="101882" tIns="50941" rIns="101882" bIns="50941" rtlCol="0" anchor="b" anchorCtr="0">
            <a:noAutofit/>
          </a:bodyPr>
          <a:lstStyle/>
          <a:p>
            <a:r>
              <a:rPr lang="en-CA" noProof="0"/>
              <a:t>Click to edit Master title style</a:t>
            </a:r>
          </a:p>
        </p:txBody>
      </p:sp>
      <p:sp>
        <p:nvSpPr>
          <p:cNvPr id="3" name="Text Placeholder 2"/>
          <p:cNvSpPr>
            <a:spLocks noGrp="1"/>
          </p:cNvSpPr>
          <p:nvPr>
            <p:ph type="body" idx="1"/>
          </p:nvPr>
        </p:nvSpPr>
        <p:spPr>
          <a:xfrm>
            <a:off x="857410" y="2072640"/>
            <a:ext cx="8341836" cy="4770121"/>
          </a:xfrm>
          <a:prstGeom prst="rect">
            <a:avLst/>
          </a:prstGeom>
        </p:spPr>
        <p:txBody>
          <a:bodyPr vert="horz" lIns="101882" tIns="50941" rIns="101882" bIns="50941"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Date Placeholder 3"/>
          <p:cNvSpPr>
            <a:spLocks noGrp="1"/>
          </p:cNvSpPr>
          <p:nvPr>
            <p:ph type="dt" sz="half" idx="2"/>
          </p:nvPr>
        </p:nvSpPr>
        <p:spPr>
          <a:xfrm>
            <a:off x="869079" y="7127241"/>
            <a:ext cx="2076291" cy="413808"/>
          </a:xfrm>
          <a:prstGeom prst="rect">
            <a:avLst/>
          </a:prstGeom>
        </p:spPr>
        <p:txBody>
          <a:bodyPr vert="horz" lIns="101882" tIns="50941" rIns="101882" bIns="50941" rtlCol="0" anchor="ctr"/>
          <a:lstStyle>
            <a:lvl1pPr algn="l">
              <a:defRPr sz="1300">
                <a:solidFill>
                  <a:schemeClr val="bg2"/>
                </a:solidFill>
              </a:defRPr>
            </a:lvl1pPr>
          </a:lstStyle>
          <a:p>
            <a:fld id="{8B544F86-3A09-4DCA-93F6-385346D524C9}" type="datetime1">
              <a:rPr lang="en-US" smtClean="0"/>
              <a:t>12/15/20</a:t>
            </a:fld>
            <a:endParaRPr lang="en-US" dirty="0"/>
          </a:p>
        </p:txBody>
      </p:sp>
      <p:sp>
        <p:nvSpPr>
          <p:cNvPr id="5" name="Footer Placeholder 4"/>
          <p:cNvSpPr>
            <a:spLocks noGrp="1"/>
          </p:cNvSpPr>
          <p:nvPr>
            <p:ph type="ftr" sz="quarter" idx="3"/>
          </p:nvPr>
        </p:nvSpPr>
        <p:spPr>
          <a:xfrm>
            <a:off x="3440968" y="7127241"/>
            <a:ext cx="5762625" cy="413808"/>
          </a:xfrm>
          <a:prstGeom prst="rect">
            <a:avLst/>
          </a:prstGeom>
        </p:spPr>
        <p:txBody>
          <a:bodyPr vert="horz" lIns="101882" tIns="50941" rIns="101882" bIns="50941" rtlCol="0" anchor="ctr"/>
          <a:lstStyle>
            <a:lvl1pPr algn="r">
              <a:defRPr sz="1300">
                <a:solidFill>
                  <a:schemeClr val="bg2"/>
                </a:solidFill>
              </a:defRPr>
            </a:lvl1pPr>
          </a:lstStyle>
          <a:p>
            <a:r>
              <a:rPr lang="en-US" dirty="0"/>
              <a:t>www.livrescanadabooks.com</a:t>
            </a:r>
          </a:p>
        </p:txBody>
      </p:sp>
      <p:sp>
        <p:nvSpPr>
          <p:cNvPr id="6" name="Slide Number Placeholder 5"/>
          <p:cNvSpPr>
            <a:spLocks noGrp="1"/>
          </p:cNvSpPr>
          <p:nvPr>
            <p:ph type="sldNum" sz="quarter" idx="4"/>
          </p:nvPr>
        </p:nvSpPr>
        <p:spPr>
          <a:xfrm>
            <a:off x="9244853" y="248920"/>
            <a:ext cx="542365" cy="413808"/>
          </a:xfrm>
          <a:prstGeom prst="rect">
            <a:avLst/>
          </a:prstGeom>
        </p:spPr>
        <p:txBody>
          <a:bodyPr vert="horz" lIns="101882" tIns="50941" rIns="101882" bIns="50941" rtlCol="0" anchor="ctr"/>
          <a:lstStyle>
            <a:lvl1pPr algn="r">
              <a:defRPr sz="1300">
                <a:solidFill>
                  <a:schemeClr val="tx2"/>
                </a:solidFill>
              </a:defRPr>
            </a:lvl1pPr>
          </a:lstStyle>
          <a:p>
            <a:fld id="{93E4AAA4-6363-4581-962D-1ACCC2D600C5}" type="slidenum">
              <a:rPr lang="en-US" smtClean="0"/>
              <a:t>‹#›</a:t>
            </a:fld>
            <a:endParaRPr lang="en-US" dirty="0"/>
          </a:p>
        </p:txBody>
      </p:sp>
    </p:spTree>
    <p:extLst>
      <p:ext uri="{BB962C8B-B14F-4D97-AF65-F5344CB8AC3E}">
        <p14:creationId xmlns:p14="http://schemas.microsoft.com/office/powerpoint/2010/main" val="2305245207"/>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018824" rtl="0" eaLnBrk="1" latinLnBrk="0" hangingPunct="1">
        <a:spcBef>
          <a:spcPct val="0"/>
        </a:spcBef>
        <a:buNone/>
        <a:defRPr sz="4200" kern="1200">
          <a:solidFill>
            <a:schemeClr val="bg1"/>
          </a:solidFill>
          <a:latin typeface="+mj-lt"/>
          <a:ea typeface="+mj-ea"/>
          <a:cs typeface="+mj-cs"/>
        </a:defRPr>
      </a:lvl1pPr>
    </p:titleStyle>
    <p:bodyStyle>
      <a:lvl1pPr marL="314845" indent="-314845" algn="l" defTabSz="1018824" rtl="0" eaLnBrk="1" latinLnBrk="0" hangingPunct="1">
        <a:spcBef>
          <a:spcPts val="2228"/>
        </a:spcBef>
        <a:buFont typeface="Arial" pitchFamily="34" charset="0"/>
        <a:buChar char="•"/>
        <a:defRPr sz="2500" kern="1200">
          <a:solidFill>
            <a:schemeClr val="tx1">
              <a:lumMod val="85000"/>
              <a:lumOff val="15000"/>
            </a:schemeClr>
          </a:solidFill>
          <a:latin typeface="+mn-lt"/>
          <a:ea typeface="+mn-ea"/>
          <a:cs typeface="+mn-cs"/>
        </a:defRPr>
      </a:lvl1pPr>
      <a:lvl2pPr marL="643840" indent="-328995" algn="l" defTabSz="1018824" rtl="0" eaLnBrk="1" latinLnBrk="0" hangingPunct="1">
        <a:spcBef>
          <a:spcPts val="669"/>
        </a:spcBef>
        <a:buFont typeface="Arial" pitchFamily="34" charset="0"/>
        <a:buChar char="•"/>
        <a:defRPr sz="2200" kern="1200">
          <a:solidFill>
            <a:schemeClr val="tx1">
              <a:lumMod val="85000"/>
              <a:lumOff val="15000"/>
            </a:schemeClr>
          </a:solidFill>
          <a:latin typeface="+mn-lt"/>
          <a:ea typeface="+mn-ea"/>
          <a:cs typeface="+mn-cs"/>
        </a:defRPr>
      </a:lvl2pPr>
      <a:lvl3pPr marL="958686" indent="-314845" algn="l" defTabSz="1018824" rtl="0" eaLnBrk="1" latinLnBrk="0" hangingPunct="1">
        <a:spcBef>
          <a:spcPts val="669"/>
        </a:spcBef>
        <a:buFont typeface="Arial" pitchFamily="34" charset="0"/>
        <a:buChar char="•"/>
        <a:defRPr sz="2000" kern="1200">
          <a:solidFill>
            <a:schemeClr val="tx1">
              <a:lumMod val="85000"/>
              <a:lumOff val="15000"/>
            </a:schemeClr>
          </a:solidFill>
          <a:latin typeface="+mn-lt"/>
          <a:ea typeface="+mn-ea"/>
          <a:cs typeface="+mn-cs"/>
        </a:defRPr>
      </a:lvl3pPr>
      <a:lvl4pPr marL="1273531" indent="-314845" algn="l" defTabSz="1018824" rtl="0" eaLnBrk="1" latinLnBrk="0" hangingPunct="1">
        <a:spcBef>
          <a:spcPts val="669"/>
        </a:spcBef>
        <a:buFont typeface="Arial" pitchFamily="34" charset="0"/>
        <a:buChar char="•"/>
        <a:defRPr sz="2000" kern="1200">
          <a:solidFill>
            <a:schemeClr val="tx1">
              <a:lumMod val="85000"/>
              <a:lumOff val="15000"/>
            </a:schemeClr>
          </a:solidFill>
          <a:latin typeface="+mn-lt"/>
          <a:ea typeface="+mn-ea"/>
          <a:cs typeface="+mn-cs"/>
        </a:defRPr>
      </a:lvl4pPr>
      <a:lvl5pPr marL="1588376" indent="-314845" algn="l" defTabSz="1018824" rtl="0" eaLnBrk="1" latinLnBrk="0" hangingPunct="1">
        <a:spcBef>
          <a:spcPts val="669"/>
        </a:spcBef>
        <a:buFont typeface="Arial" pitchFamily="34" charset="0"/>
        <a:buChar char="•"/>
        <a:defRPr sz="2000" kern="1200">
          <a:solidFill>
            <a:schemeClr val="tx1">
              <a:lumMod val="85000"/>
              <a:lumOff val="15000"/>
            </a:schemeClr>
          </a:solidFill>
          <a:latin typeface="+mn-lt"/>
          <a:ea typeface="+mn-ea"/>
          <a:cs typeface="+mn-cs"/>
        </a:defRPr>
      </a:lvl5pPr>
      <a:lvl6pPr marL="1906758" indent="-321920" algn="l" defTabSz="1018824"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mn-lt"/>
          <a:ea typeface="+mn-ea"/>
          <a:cs typeface="+mn-cs"/>
        </a:defRPr>
      </a:lvl6pPr>
      <a:lvl7pPr marL="2228679" indent="-321920" algn="l" defTabSz="1018824"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mn-lt"/>
          <a:ea typeface="+mn-ea"/>
          <a:cs typeface="+mn-cs"/>
        </a:defRPr>
      </a:lvl7pPr>
      <a:lvl8pPr marL="2552368" indent="-321920" algn="l" defTabSz="1018824"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mn-lt"/>
          <a:ea typeface="+mn-ea"/>
          <a:cs typeface="+mn-cs"/>
        </a:defRPr>
      </a:lvl8pPr>
      <a:lvl9pPr marL="2865444" indent="-321920" algn="l" defTabSz="1018824" rtl="0" eaLnBrk="1" latinLnBrk="0" hangingPunct="1">
        <a:spcBef>
          <a:spcPct val="20000"/>
        </a:spcBef>
        <a:buFont typeface="Arial" pitchFamily="34" charset="0"/>
        <a:buChar char="•"/>
        <a:defRPr lang="en-US" sz="2000" kern="1200" dirty="0">
          <a:solidFill>
            <a:schemeClr val="tx1">
              <a:lumMod val="85000"/>
              <a:lumOff val="15000"/>
            </a:schemeClr>
          </a:solidFill>
          <a:latin typeface="+mn-lt"/>
          <a:ea typeface="+mn-ea"/>
          <a:cs typeface="+mn-cs"/>
        </a:defRPr>
      </a:lvl9pPr>
    </p:bodyStyle>
    <p:otherStyle>
      <a:defPPr>
        <a:defRPr/>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313" y="-9597"/>
            <a:ext cx="10086786" cy="7791593"/>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0560" y="690880"/>
            <a:ext cx="6982484" cy="149690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0559" y="2448669"/>
            <a:ext cx="6982485" cy="43982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5784" y="6846879"/>
            <a:ext cx="75254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FBA8E462-03D1-418F-82A1-C4D0CF862810}" type="datetime1">
              <a:rPr lang="en-US" smtClean="0"/>
              <a:pPr/>
              <a:t>12/15/20</a:t>
            </a:fld>
            <a:endParaRPr lang="en-US" dirty="0"/>
          </a:p>
        </p:txBody>
      </p:sp>
      <p:sp>
        <p:nvSpPr>
          <p:cNvPr id="5" name="Footer Placeholder 4"/>
          <p:cNvSpPr>
            <a:spLocks noGrp="1"/>
          </p:cNvSpPr>
          <p:nvPr>
            <p:ph type="ftr" sz="quarter" idx="3"/>
          </p:nvPr>
        </p:nvSpPr>
        <p:spPr>
          <a:xfrm>
            <a:off x="670560" y="6846879"/>
            <a:ext cx="5085270" cy="413808"/>
          </a:xfrm>
          <a:prstGeom prst="rect">
            <a:avLst/>
          </a:prstGeom>
        </p:spPr>
        <p:txBody>
          <a:bodyPr vert="horz" lIns="91440" tIns="45720" rIns="91440" bIns="45720" rtlCol="0" anchor="ctr"/>
          <a:lstStyle>
            <a:lvl1pPr algn="l">
              <a:defRPr sz="990">
                <a:solidFill>
                  <a:schemeClr val="tx1">
                    <a:tint val="75000"/>
                  </a:schemeClr>
                </a:solidFill>
              </a:defRPr>
            </a:lvl1pPr>
          </a:lstStyle>
          <a:p>
            <a:r>
              <a:rPr lang="en-US" dirty="0"/>
              <a:t>www.livrescanadabooks.com</a:t>
            </a:r>
          </a:p>
        </p:txBody>
      </p:sp>
      <p:sp>
        <p:nvSpPr>
          <p:cNvPr id="6" name="Slide Number Placeholder 5"/>
          <p:cNvSpPr>
            <a:spLocks noGrp="1"/>
          </p:cNvSpPr>
          <p:nvPr>
            <p:ph type="sldNum" sz="quarter" idx="4"/>
          </p:nvPr>
        </p:nvSpPr>
        <p:spPr>
          <a:xfrm>
            <a:off x="7089144" y="6846879"/>
            <a:ext cx="563902" cy="413808"/>
          </a:xfrm>
          <a:prstGeom prst="rect">
            <a:avLst/>
          </a:prstGeom>
        </p:spPr>
        <p:txBody>
          <a:bodyPr vert="horz" lIns="91440" tIns="45720" rIns="91440" bIns="45720" rtlCol="0" anchor="ctr"/>
          <a:lstStyle>
            <a:lvl1pPr algn="r">
              <a:defRPr sz="990">
                <a:solidFill>
                  <a:schemeClr val="accent1"/>
                </a:solidFill>
              </a:defRPr>
            </a:lvl1pPr>
          </a:lstStyle>
          <a:p>
            <a:fld id="{93E4AAA4-6363-4581-962D-1ACCC2D600C5}" type="slidenum">
              <a:rPr lang="en-US" smtClean="0"/>
              <a:t>‹#›</a:t>
            </a:fld>
            <a:endParaRPr lang="en-US" dirty="0"/>
          </a:p>
        </p:txBody>
      </p:sp>
    </p:spTree>
    <p:extLst>
      <p:ext uri="{BB962C8B-B14F-4D97-AF65-F5344CB8AC3E}">
        <p14:creationId xmlns:p14="http://schemas.microsoft.com/office/powerpoint/2010/main" val="23589284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502920" rtl="0" eaLnBrk="1" latinLnBrk="0" hangingPunct="1">
        <a:spcBef>
          <a:spcPct val="0"/>
        </a:spcBef>
        <a:buNone/>
        <a:defRPr sz="396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190" indent="-377190" algn="l" defTabSz="502920" rtl="0" eaLnBrk="1" latinLnBrk="0" hangingPunct="1">
        <a:spcBef>
          <a:spcPts val="1100"/>
        </a:spcBef>
        <a:spcAft>
          <a:spcPts val="0"/>
        </a:spcAft>
        <a:buClr>
          <a:schemeClr val="accent1"/>
        </a:buClr>
        <a:buSzPct val="80000"/>
        <a:buFont typeface="Wingdings 3" charset="2"/>
        <a:buChar char=""/>
        <a:defRPr sz="1980" kern="1200">
          <a:solidFill>
            <a:schemeClr val="tx1">
              <a:lumMod val="75000"/>
              <a:lumOff val="25000"/>
            </a:schemeClr>
          </a:solidFill>
          <a:latin typeface="+mn-lt"/>
          <a:ea typeface="+mn-ea"/>
          <a:cs typeface="+mn-cs"/>
        </a:defRPr>
      </a:lvl1pPr>
      <a:lvl2pPr marL="817245" indent="-314325" algn="l" defTabSz="502920" rtl="0" eaLnBrk="1" latinLnBrk="0" hangingPunct="1">
        <a:spcBef>
          <a:spcPts val="1100"/>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2pPr>
      <a:lvl3pPr marL="1257300" indent="-251460" algn="l" defTabSz="502920" rtl="0" eaLnBrk="1" latinLnBrk="0" hangingPunct="1">
        <a:spcBef>
          <a:spcPts val="1100"/>
        </a:spcBef>
        <a:spcAft>
          <a:spcPts val="0"/>
        </a:spcAft>
        <a:buClr>
          <a:schemeClr val="accent1"/>
        </a:buClr>
        <a:buSzPct val="80000"/>
        <a:buFont typeface="Wingdings 3" charset="2"/>
        <a:buChar char=""/>
        <a:defRPr sz="1540" kern="1200">
          <a:solidFill>
            <a:schemeClr val="tx1">
              <a:lumMod val="75000"/>
              <a:lumOff val="25000"/>
            </a:schemeClr>
          </a:solidFill>
          <a:latin typeface="+mn-lt"/>
          <a:ea typeface="+mn-ea"/>
          <a:cs typeface="+mn-cs"/>
        </a:defRPr>
      </a:lvl3pPr>
      <a:lvl4pPr marL="176022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4pPr>
      <a:lvl5pPr marL="226314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5pPr>
      <a:lvl6pPr marL="276606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6pPr>
      <a:lvl7pPr marL="326898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7pPr>
      <a:lvl8pPr marL="377190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8pPr>
      <a:lvl9pPr marL="427482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0xoDR7tfQXc&amp;t=1s"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60.sv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63.svg"/></Relationships>
</file>

<file path=ppt/slides/_rels/slide41.xml.rels><?xml version="1.0" encoding="UTF-8" standalone="yes"?>
<Relationships xmlns="http://schemas.openxmlformats.org/package/2006/relationships"><Relationship Id="rId3" Type="http://schemas.openxmlformats.org/officeDocument/2006/relationships/hyperlink" Target="https://www.surveymonkey.com/r/T36FSST" TargetMode="Externa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64.png"/><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3538" y="2725139"/>
            <a:ext cx="7430947" cy="1865809"/>
          </a:xfrm>
        </p:spPr>
        <p:txBody>
          <a:bodyPr/>
          <a:lstStyle/>
          <a:p>
            <a:r>
              <a:rPr lang="fr-CA" sz="5400" dirty="0"/>
              <a:t>Prêts pour </a:t>
            </a:r>
            <a:br>
              <a:rPr lang="fr-CA" sz="5400" dirty="0"/>
            </a:br>
            <a:r>
              <a:rPr lang="fr-CA" sz="5400" dirty="0"/>
              <a:t>l’Acte européen </a:t>
            </a:r>
            <a:br>
              <a:rPr lang="fr-CA" sz="5400" dirty="0"/>
            </a:br>
            <a:r>
              <a:rPr lang="fr-CA" sz="5400" dirty="0"/>
              <a:t>sur l’accessibilité?</a:t>
            </a:r>
            <a:endParaRPr lang="fr-CA" sz="5300" dirty="0"/>
          </a:p>
        </p:txBody>
      </p:sp>
      <p:sp>
        <p:nvSpPr>
          <p:cNvPr id="7" name="Subtitle 6"/>
          <p:cNvSpPr>
            <a:spLocks noGrp="1"/>
          </p:cNvSpPr>
          <p:nvPr>
            <p:ph type="subTitle" idx="1"/>
          </p:nvPr>
        </p:nvSpPr>
        <p:spPr>
          <a:xfrm>
            <a:off x="1243655" y="4590946"/>
            <a:ext cx="6409391" cy="2897874"/>
          </a:xfrm>
        </p:spPr>
        <p:txBody>
          <a:bodyPr>
            <a:normAutofit fontScale="40000" lnSpcReduction="20000"/>
          </a:bodyPr>
          <a:lstStyle/>
          <a:p>
            <a:endParaRPr lang="fr-CA" sz="3600" dirty="0">
              <a:effectLst>
                <a:outerShdw blurRad="50800" dist="38100" dir="5400000" algn="t" rotWithShape="0">
                  <a:prstClr val="black">
                    <a:alpha val="40000"/>
                  </a:prstClr>
                </a:outerShdw>
              </a:effectLst>
            </a:endParaRPr>
          </a:p>
          <a:p>
            <a:endParaRPr lang="fr-CA" dirty="0"/>
          </a:p>
          <a:p>
            <a:r>
              <a:rPr lang="fr-CA" sz="6000" dirty="0"/>
              <a:t>Webinaire présenté par Cristina </a:t>
            </a:r>
            <a:r>
              <a:rPr lang="fr-CA" sz="6000" dirty="0" err="1"/>
              <a:t>Mussinelli</a:t>
            </a:r>
            <a:r>
              <a:rPr lang="fr-CA" sz="6000" dirty="0"/>
              <a:t>, </a:t>
            </a:r>
            <a:r>
              <a:rPr lang="fr-CA" sz="6000" dirty="0" err="1"/>
              <a:t>Elisa</a:t>
            </a:r>
            <a:r>
              <a:rPr lang="fr-CA" sz="6000" dirty="0"/>
              <a:t> </a:t>
            </a:r>
            <a:r>
              <a:rPr lang="fr-CA" sz="6000" dirty="0" err="1"/>
              <a:t>Molinari</a:t>
            </a:r>
            <a:r>
              <a:rPr lang="fr-CA" sz="6000" dirty="0"/>
              <a:t> et Gregorio Pellegrino (</a:t>
            </a:r>
            <a:r>
              <a:rPr lang="fr-CA" sz="6000" dirty="0" err="1"/>
              <a:t>Fondazione</a:t>
            </a:r>
            <a:r>
              <a:rPr lang="fr-CA" sz="6000" dirty="0"/>
              <a:t> LIA)</a:t>
            </a:r>
          </a:p>
          <a:p>
            <a:endParaRPr lang="fr-CA" sz="6000" dirty="0"/>
          </a:p>
          <a:p>
            <a:r>
              <a:rPr lang="fr-CA" sz="6000" dirty="0"/>
              <a:t>15 décembre 2020</a:t>
            </a:r>
          </a:p>
          <a:p>
            <a:r>
              <a:rPr lang="fr-CA" sz="6000" dirty="0"/>
              <a:t> </a:t>
            </a:r>
          </a:p>
          <a:p>
            <a:endParaRPr lang="fr-CA" sz="6000" dirty="0"/>
          </a:p>
        </p:txBody>
      </p:sp>
      <p:grpSp>
        <p:nvGrpSpPr>
          <p:cNvPr id="15" name="Group 14"/>
          <p:cNvGrpSpPr/>
          <p:nvPr/>
        </p:nvGrpSpPr>
        <p:grpSpPr>
          <a:xfrm>
            <a:off x="7459980" y="0"/>
            <a:ext cx="2598420" cy="2452853"/>
            <a:chOff x="6781800" y="0"/>
            <a:chExt cx="2362200" cy="2164282"/>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9628" r="6061"/>
            <a:stretch/>
          </p:blipFill>
          <p:spPr>
            <a:xfrm>
              <a:off x="6781800" y="0"/>
              <a:ext cx="2362200" cy="2164282"/>
            </a:xfrm>
            <a:prstGeom prst="rect">
              <a:avLst/>
            </a:prstGeom>
          </p:spPr>
        </p:pic>
        <p:pic>
          <p:nvPicPr>
            <p:cNvPr id="17" name="Picture 16" descr="lcb_logo_rgb.eps"/>
            <p:cNvPicPr>
              <a:picLocks noChangeAspect="1"/>
            </p:cNvPicPr>
            <p:nvPr userDrawn="1"/>
          </p:nvPicPr>
          <p:blipFill>
            <a:blip r:embed="rId4"/>
            <a:stretch>
              <a:fillRect/>
            </a:stretch>
          </p:blipFill>
          <p:spPr>
            <a:xfrm>
              <a:off x="7318344" y="152410"/>
              <a:ext cx="1597056" cy="814444"/>
            </a:xfrm>
            <a:prstGeom prst="rect">
              <a:avLst/>
            </a:prstGeom>
          </p:spPr>
        </p:pic>
      </p:grpSp>
    </p:spTree>
    <p:extLst>
      <p:ext uri="{BB962C8B-B14F-4D97-AF65-F5344CB8AC3E}">
        <p14:creationId xmlns:p14="http://schemas.microsoft.com/office/powerpoint/2010/main" val="119817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706012-9901-4D30-B4D7-591B7374F413}"/>
              </a:ext>
            </a:extLst>
          </p:cNvPr>
          <p:cNvSpPr>
            <a:spLocks noGrp="1"/>
          </p:cNvSpPr>
          <p:nvPr>
            <p:ph type="title"/>
          </p:nvPr>
        </p:nvSpPr>
        <p:spPr/>
        <p:txBody>
          <a:bodyPr/>
          <a:lstStyle/>
          <a:p>
            <a:r>
              <a:rPr lang="fr-CA" dirty="0"/>
              <a:t>Applications et sanctions</a:t>
            </a:r>
          </a:p>
        </p:txBody>
      </p:sp>
      <p:sp>
        <p:nvSpPr>
          <p:cNvPr id="3" name="Segnaposto contenuto 2">
            <a:extLst>
              <a:ext uri="{FF2B5EF4-FFF2-40B4-BE49-F238E27FC236}">
                <a16:creationId xmlns:a16="http://schemas.microsoft.com/office/drawing/2014/main" id="{509F8750-B4B9-47AE-BBED-74CB2092FA12}"/>
              </a:ext>
            </a:extLst>
          </p:cNvPr>
          <p:cNvSpPr>
            <a:spLocks noGrp="1"/>
          </p:cNvSpPr>
          <p:nvPr>
            <p:ph idx="1"/>
          </p:nvPr>
        </p:nvSpPr>
        <p:spPr>
          <a:xfrm>
            <a:off x="670559" y="2448669"/>
            <a:ext cx="6982485" cy="1917143"/>
          </a:xfrm>
        </p:spPr>
        <p:txBody>
          <a:bodyPr/>
          <a:lstStyle/>
          <a:p>
            <a:pPr marL="0" indent="0">
              <a:buNone/>
            </a:pPr>
            <a:r>
              <a:rPr lang="fr-CA" dirty="0"/>
              <a:t>La directive prévoit la présence d’</a:t>
            </a:r>
            <a:r>
              <a:rPr lang="fr-CA" b="1" dirty="0"/>
              <a:t>autorités de surveillance du marché</a:t>
            </a:r>
            <a:r>
              <a:rPr lang="fr-CA" dirty="0"/>
              <a:t>, à l’échelon tant européen que national, qui seront chargées de vérifier la conformité des produits et des services aux exigences de la directive. </a:t>
            </a:r>
          </a:p>
        </p:txBody>
      </p:sp>
      <p:sp>
        <p:nvSpPr>
          <p:cNvPr id="4" name="Segnaposto piè di pagina 3">
            <a:extLst>
              <a:ext uri="{FF2B5EF4-FFF2-40B4-BE49-F238E27FC236}">
                <a16:creationId xmlns:a16="http://schemas.microsoft.com/office/drawing/2014/main" id="{B125A06F-3AB8-493F-AC32-F199143DC3F2}"/>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349798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28F264-6C7F-48E2-B6F3-34ECB824C5C2}"/>
              </a:ext>
            </a:extLst>
          </p:cNvPr>
          <p:cNvSpPr>
            <a:spLocks noGrp="1"/>
          </p:cNvSpPr>
          <p:nvPr>
            <p:ph type="title"/>
          </p:nvPr>
        </p:nvSpPr>
        <p:spPr/>
        <p:txBody>
          <a:bodyPr/>
          <a:lstStyle/>
          <a:p>
            <a:r>
              <a:rPr lang="fr-CA" dirty="0"/>
              <a:t>Exceptions</a:t>
            </a:r>
          </a:p>
        </p:txBody>
      </p:sp>
      <p:sp>
        <p:nvSpPr>
          <p:cNvPr id="3" name="Segnaposto contenuto 2">
            <a:extLst>
              <a:ext uri="{FF2B5EF4-FFF2-40B4-BE49-F238E27FC236}">
                <a16:creationId xmlns:a16="http://schemas.microsoft.com/office/drawing/2014/main" id="{D9ED9064-40B6-47FC-A0A3-2802D243C701}"/>
              </a:ext>
            </a:extLst>
          </p:cNvPr>
          <p:cNvSpPr>
            <a:spLocks noGrp="1"/>
          </p:cNvSpPr>
          <p:nvPr>
            <p:ph idx="1"/>
          </p:nvPr>
        </p:nvSpPr>
        <p:spPr>
          <a:xfrm>
            <a:off x="670559" y="2318228"/>
            <a:ext cx="6982485" cy="4398209"/>
          </a:xfrm>
        </p:spPr>
        <p:txBody>
          <a:bodyPr>
            <a:normAutofit fontScale="92500" lnSpcReduction="10000"/>
          </a:bodyPr>
          <a:lstStyle/>
          <a:p>
            <a:r>
              <a:rPr lang="fr-CA" dirty="0"/>
              <a:t>La directive prévoit quelques exceptions possibles, en particulier pour :</a:t>
            </a:r>
          </a:p>
          <a:p>
            <a:pPr lvl="1"/>
            <a:r>
              <a:rPr lang="fr-CA" sz="1980" dirty="0"/>
              <a:t>pour</a:t>
            </a:r>
            <a:r>
              <a:rPr lang="fr-CA" sz="1980" b="1" dirty="0"/>
              <a:t> les microentreprises</a:t>
            </a:r>
            <a:r>
              <a:rPr lang="fr-CA" sz="1980" dirty="0"/>
              <a:t>;</a:t>
            </a:r>
          </a:p>
          <a:p>
            <a:pPr lvl="1"/>
            <a:r>
              <a:rPr lang="fr-CA" sz="1980" dirty="0"/>
              <a:t>lorsque la production d’une version accessible entraîne une </a:t>
            </a:r>
            <a:r>
              <a:rPr lang="fr-CA" sz="1980" b="1" dirty="0"/>
              <a:t>charge disproportionné</a:t>
            </a:r>
            <a:r>
              <a:rPr lang="fr-CA" sz="1980" dirty="0"/>
              <a:t>e;</a:t>
            </a:r>
          </a:p>
          <a:p>
            <a:pPr lvl="1"/>
            <a:r>
              <a:rPr lang="fr-CA" sz="1980" dirty="0"/>
              <a:t>lorsqu’une </a:t>
            </a:r>
            <a:r>
              <a:rPr lang="fr-CA" sz="1980" b="1" dirty="0"/>
              <a:t>modification fondamentale</a:t>
            </a:r>
            <a:r>
              <a:rPr lang="fr-CA" sz="1980" dirty="0"/>
              <a:t> du contenu du produit serait nécessaire;</a:t>
            </a:r>
          </a:p>
          <a:p>
            <a:pPr lvl="1"/>
            <a:r>
              <a:rPr lang="fr-CA" sz="1980" dirty="0"/>
              <a:t>Dans ces cas, il est obligatoire de fournir aux autorités de surveillance du marché des informations détaillées et documentées pour étayer une demande d’exemption.</a:t>
            </a:r>
          </a:p>
          <a:p>
            <a:pPr marL="377190" lvl="1" indent="-377190"/>
            <a:r>
              <a:rPr lang="fr-CA" sz="1900" b="1" dirty="0"/>
              <a:t>Les caractéristiques spécifiques des ouvrages particuliers comme les bandes dessinées, les livres pour enfants et les livres d’art doivent être prises en compte à la lumière de toutes les exigences d’accessibilité applicables. </a:t>
            </a:r>
          </a:p>
          <a:p>
            <a:pPr lvl="1"/>
            <a:endParaRPr lang="fr-CA" sz="1980" dirty="0"/>
          </a:p>
          <a:p>
            <a:pPr marL="0" indent="0">
              <a:buNone/>
            </a:pPr>
            <a:endParaRPr lang="fr-CA" dirty="0"/>
          </a:p>
        </p:txBody>
      </p:sp>
      <p:sp>
        <p:nvSpPr>
          <p:cNvPr id="4" name="Segnaposto piè di pagina 3">
            <a:extLst>
              <a:ext uri="{FF2B5EF4-FFF2-40B4-BE49-F238E27FC236}">
                <a16:creationId xmlns:a16="http://schemas.microsoft.com/office/drawing/2014/main" id="{4B5DDDD6-1E81-4D67-AFA2-B7B13C3A9A41}"/>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3058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9CB34-BA41-41E0-BA21-913F2583E914}"/>
              </a:ext>
            </a:extLst>
          </p:cNvPr>
          <p:cNvSpPr>
            <a:spLocks noGrp="1"/>
          </p:cNvSpPr>
          <p:nvPr>
            <p:ph type="title"/>
          </p:nvPr>
        </p:nvSpPr>
        <p:spPr/>
        <p:txBody>
          <a:bodyPr/>
          <a:lstStyle/>
          <a:p>
            <a:r>
              <a:rPr lang="fr-CA" dirty="0"/>
              <a:t>Microentreprises</a:t>
            </a:r>
          </a:p>
        </p:txBody>
      </p:sp>
      <p:sp>
        <p:nvSpPr>
          <p:cNvPr id="3" name="Segnaposto contenuto 2">
            <a:extLst>
              <a:ext uri="{FF2B5EF4-FFF2-40B4-BE49-F238E27FC236}">
                <a16:creationId xmlns:a16="http://schemas.microsoft.com/office/drawing/2014/main" id="{BFF890DB-8013-4319-8213-436B9B3A1271}"/>
              </a:ext>
            </a:extLst>
          </p:cNvPr>
          <p:cNvSpPr>
            <a:spLocks noGrp="1"/>
          </p:cNvSpPr>
          <p:nvPr>
            <p:ph idx="1"/>
          </p:nvPr>
        </p:nvSpPr>
        <p:spPr>
          <a:xfrm>
            <a:off x="670559" y="1801907"/>
            <a:ext cx="6982485" cy="5044972"/>
          </a:xfrm>
        </p:spPr>
        <p:txBody>
          <a:bodyPr>
            <a:normAutofit lnSpcReduction="10000"/>
          </a:bodyPr>
          <a:lstStyle/>
          <a:p>
            <a:r>
              <a:rPr lang="fr-CA" dirty="0"/>
              <a:t>Selon la directive, on entend par « microentreprise » une entreprise qui emploie moins de 10 personnes et dont le chiffre d’affaires annuel ne dépasse pas 2 millions d’euros ou dont le bilan annuel n’excède pas 2 millions d’euros.</a:t>
            </a:r>
          </a:p>
          <a:p>
            <a:r>
              <a:rPr lang="fr-CA" dirty="0"/>
              <a:t>Même si certaines microentreprises sont exemptées des obligations de l’Acte européen sur l’accessibilité, elles sont néanmoins encouragées à fabriquer et à distribuer des produits et à fournir des services conformes aux exigences d’accessibilité de la directive, afin de disposer d’un écosystème de publication numérique totalement accessible. </a:t>
            </a:r>
          </a:p>
          <a:p>
            <a:r>
              <a:rPr lang="fr-CA" dirty="0"/>
              <a:t>Les États membres devraient fournir aux microentreprises des lignes directrices et des outils afin de faciliter l’application des mesures nationales permettant de transposer cette directive. </a:t>
            </a:r>
          </a:p>
        </p:txBody>
      </p:sp>
      <p:sp>
        <p:nvSpPr>
          <p:cNvPr id="4" name="Segnaposto piè di pagina 3">
            <a:extLst>
              <a:ext uri="{FF2B5EF4-FFF2-40B4-BE49-F238E27FC236}">
                <a16:creationId xmlns:a16="http://schemas.microsoft.com/office/drawing/2014/main" id="{5098B0EF-A813-4EAF-AB62-83E5F8028540}"/>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126911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3DB8F-22E7-447B-A818-E871856E4B8C}"/>
              </a:ext>
            </a:extLst>
          </p:cNvPr>
          <p:cNvSpPr>
            <a:spLocks noGrp="1"/>
          </p:cNvSpPr>
          <p:nvPr>
            <p:ph type="title"/>
          </p:nvPr>
        </p:nvSpPr>
        <p:spPr/>
        <p:txBody>
          <a:bodyPr/>
          <a:lstStyle/>
          <a:p>
            <a:r>
              <a:rPr lang="fr-CA" dirty="0"/>
              <a:t>Charge disproportionnée</a:t>
            </a:r>
          </a:p>
        </p:txBody>
      </p:sp>
      <p:sp>
        <p:nvSpPr>
          <p:cNvPr id="3" name="Segnaposto contenuto 2">
            <a:extLst>
              <a:ext uri="{FF2B5EF4-FFF2-40B4-BE49-F238E27FC236}">
                <a16:creationId xmlns:a16="http://schemas.microsoft.com/office/drawing/2014/main" id="{0DD41A3D-04E1-4EE9-8CF0-90988095F73F}"/>
              </a:ext>
            </a:extLst>
          </p:cNvPr>
          <p:cNvSpPr>
            <a:spLocks noGrp="1"/>
          </p:cNvSpPr>
          <p:nvPr>
            <p:ph idx="1"/>
          </p:nvPr>
        </p:nvSpPr>
        <p:spPr>
          <a:xfrm>
            <a:off x="670559" y="1896035"/>
            <a:ext cx="6982485" cy="4950843"/>
          </a:xfrm>
        </p:spPr>
        <p:txBody>
          <a:bodyPr>
            <a:normAutofit/>
          </a:bodyPr>
          <a:lstStyle/>
          <a:p>
            <a:pPr marL="0" indent="0">
              <a:buNone/>
            </a:pPr>
            <a:r>
              <a:rPr lang="fr-CA" dirty="0"/>
              <a:t>Dans des cas très précis, lorsque le respect des exigences d'accessibilité de la directive pourrait imposer une </a:t>
            </a:r>
            <a:r>
              <a:rPr lang="fr-CA" b="1" dirty="0"/>
              <a:t>charge disproportionnée</a:t>
            </a:r>
            <a:r>
              <a:rPr lang="fr-CA" dirty="0"/>
              <a:t> aux opérateurs économiques, ceux-ci ne devraient être tenus de respecter ces exigences que dans la mesure où elles n'imposent pas une charge disproportionnée, comme indiqué à l'annexe VI de la directive.  </a:t>
            </a:r>
          </a:p>
          <a:p>
            <a:r>
              <a:rPr lang="fr-CA" dirty="0"/>
              <a:t>L’évaluation de la charge disproportionnée devrait être étayée par des preuves apportées par l’opérateur économique en tenant compte des critères pertinents. Les prestataires de services devraient renouveler leur évaluation </a:t>
            </a:r>
            <a:r>
              <a:rPr lang="fr-CA" b="1" dirty="0"/>
              <a:t>tous les cinq ans</a:t>
            </a:r>
            <a:r>
              <a:rPr lang="fr-CA" dirty="0"/>
              <a:t> au moins. </a:t>
            </a:r>
          </a:p>
        </p:txBody>
      </p:sp>
      <p:sp>
        <p:nvSpPr>
          <p:cNvPr id="4" name="Segnaposto piè di pagina 3">
            <a:extLst>
              <a:ext uri="{FF2B5EF4-FFF2-40B4-BE49-F238E27FC236}">
                <a16:creationId xmlns:a16="http://schemas.microsoft.com/office/drawing/2014/main" id="{47E4E5A1-B41A-4E9E-994B-13D0512EBCA7}"/>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193146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200CC7-60B9-4B19-89C1-BC6C217B481A}"/>
              </a:ext>
            </a:extLst>
          </p:cNvPr>
          <p:cNvSpPr>
            <a:spLocks noGrp="1"/>
          </p:cNvSpPr>
          <p:nvPr>
            <p:ph type="title"/>
          </p:nvPr>
        </p:nvSpPr>
        <p:spPr/>
        <p:txBody>
          <a:bodyPr/>
          <a:lstStyle/>
          <a:p>
            <a:r>
              <a:rPr lang="fr-CA" dirty="0"/>
              <a:t>Raisons non légitimes</a:t>
            </a:r>
          </a:p>
        </p:txBody>
      </p:sp>
      <p:sp>
        <p:nvSpPr>
          <p:cNvPr id="3" name="Segnaposto contenuto 2">
            <a:extLst>
              <a:ext uri="{FF2B5EF4-FFF2-40B4-BE49-F238E27FC236}">
                <a16:creationId xmlns:a16="http://schemas.microsoft.com/office/drawing/2014/main" id="{4A649646-F64B-466C-B4A6-7996F70CA74F}"/>
              </a:ext>
            </a:extLst>
          </p:cNvPr>
          <p:cNvSpPr>
            <a:spLocks noGrp="1"/>
          </p:cNvSpPr>
          <p:nvPr>
            <p:ph idx="1"/>
          </p:nvPr>
        </p:nvSpPr>
        <p:spPr>
          <a:xfrm>
            <a:off x="670559" y="1788459"/>
            <a:ext cx="6982485" cy="5058419"/>
          </a:xfrm>
        </p:spPr>
        <p:txBody>
          <a:bodyPr>
            <a:normAutofit/>
          </a:bodyPr>
          <a:lstStyle/>
          <a:p>
            <a:pPr marL="0" indent="0">
              <a:buNone/>
            </a:pPr>
            <a:r>
              <a:rPr lang="fr-CA" dirty="0"/>
              <a:t>La directive énumère explicitement </a:t>
            </a:r>
            <a:r>
              <a:rPr lang="fr-CA" b="1" dirty="0"/>
              <a:t>ces raisons comme étant NON LÉGITIMES pour justifier une exemption :</a:t>
            </a:r>
          </a:p>
          <a:p>
            <a:pPr lvl="0"/>
            <a:r>
              <a:rPr lang="fr-CA" dirty="0"/>
              <a:t>l’absence de priorité;</a:t>
            </a:r>
          </a:p>
          <a:p>
            <a:pPr lvl="0"/>
            <a:r>
              <a:rPr lang="fr-CA" dirty="0"/>
              <a:t>le manque de temps;</a:t>
            </a:r>
          </a:p>
          <a:p>
            <a:pPr lvl="0"/>
            <a:r>
              <a:rPr lang="fr-CA" dirty="0"/>
              <a:t>le manque de connaissances.</a:t>
            </a:r>
          </a:p>
          <a:p>
            <a:pPr lvl="0"/>
            <a:endParaRPr lang="fr-CA" dirty="0"/>
          </a:p>
          <a:p>
            <a:pPr marL="0" indent="0">
              <a:buNone/>
            </a:pPr>
            <a:r>
              <a:rPr lang="fr-CA" dirty="0"/>
              <a:t>Au regard de ces considérations, tous les acteurs de la chaîne de valeur du livre électronique sont fortement encouragés à commencer à adapter leurs flux de travail, à acquérir les connaissances techniques spécifiques et à adopter une culture de l’accessibilité dès que possible afin d’être effectivement prêts d’ici juin 2025. </a:t>
            </a:r>
          </a:p>
          <a:p>
            <a:pPr marL="0" indent="0">
              <a:buNone/>
            </a:pPr>
            <a:endParaRPr lang="fr-CA" dirty="0"/>
          </a:p>
        </p:txBody>
      </p:sp>
      <p:sp>
        <p:nvSpPr>
          <p:cNvPr id="4" name="Segnaposto piè di pagina 3">
            <a:extLst>
              <a:ext uri="{FF2B5EF4-FFF2-40B4-BE49-F238E27FC236}">
                <a16:creationId xmlns:a16="http://schemas.microsoft.com/office/drawing/2014/main" id="{2A811190-15DD-4CE9-969C-ADB8DAFA2568}"/>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4137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31F645-A254-47C2-B777-8C727428366D}"/>
              </a:ext>
            </a:extLst>
          </p:cNvPr>
          <p:cNvSpPr>
            <a:spLocks noGrp="1"/>
          </p:cNvSpPr>
          <p:nvPr>
            <p:ph type="title"/>
          </p:nvPr>
        </p:nvSpPr>
        <p:spPr/>
        <p:txBody>
          <a:bodyPr/>
          <a:lstStyle/>
          <a:p>
            <a:r>
              <a:rPr lang="fr-CA" dirty="0"/>
              <a:t>Où en sommes-nous?</a:t>
            </a:r>
          </a:p>
        </p:txBody>
      </p:sp>
      <p:sp>
        <p:nvSpPr>
          <p:cNvPr id="3" name="Segnaposto contenuto 2">
            <a:extLst>
              <a:ext uri="{FF2B5EF4-FFF2-40B4-BE49-F238E27FC236}">
                <a16:creationId xmlns:a16="http://schemas.microsoft.com/office/drawing/2014/main" id="{52E0A80F-0068-4C5F-AE64-67602AA4D4DE}"/>
              </a:ext>
            </a:extLst>
          </p:cNvPr>
          <p:cNvSpPr>
            <a:spLocks noGrp="1"/>
          </p:cNvSpPr>
          <p:nvPr>
            <p:ph idx="1"/>
          </p:nvPr>
        </p:nvSpPr>
        <p:spPr/>
        <p:txBody>
          <a:bodyPr>
            <a:normAutofit/>
          </a:bodyPr>
          <a:lstStyle/>
          <a:p>
            <a:r>
              <a:rPr lang="fr-CA" dirty="0"/>
              <a:t>La mise en œuvre de l’EAA en est encore à ses débuts.</a:t>
            </a:r>
          </a:p>
          <a:p>
            <a:r>
              <a:rPr lang="fr-CA" dirty="0"/>
              <a:t>La directive pourrait être mise en œuvre de diverses manières dans les différents pays de l’UE, en fonction des lois existantes.</a:t>
            </a:r>
          </a:p>
          <a:p>
            <a:pPr lvl="0"/>
            <a:r>
              <a:rPr lang="fr-CA" dirty="0"/>
              <a:t>Certains aspects de la directive nécessitent encore une interprétation détaillée et feront l’objet de clarifications au cours du processus de mise en œuvre nationale.</a:t>
            </a:r>
          </a:p>
        </p:txBody>
      </p:sp>
      <p:sp>
        <p:nvSpPr>
          <p:cNvPr id="4" name="Segnaposto piè di pagina 3">
            <a:extLst>
              <a:ext uri="{FF2B5EF4-FFF2-40B4-BE49-F238E27FC236}">
                <a16:creationId xmlns:a16="http://schemas.microsoft.com/office/drawing/2014/main" id="{65D6E8DF-CEB8-406A-8739-CBC63FAB84A5}"/>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157978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CC049B-DBBE-4934-A0D7-465F84C2D858}"/>
              </a:ext>
            </a:extLst>
          </p:cNvPr>
          <p:cNvSpPr>
            <a:spLocks noGrp="1"/>
          </p:cNvSpPr>
          <p:nvPr>
            <p:ph type="title"/>
          </p:nvPr>
        </p:nvSpPr>
        <p:spPr/>
        <p:txBody>
          <a:bodyPr/>
          <a:lstStyle/>
          <a:p>
            <a:r>
              <a:rPr lang="fr-CA" dirty="0"/>
              <a:t>Qu’est-ce qu’un </a:t>
            </a:r>
            <a:br>
              <a:rPr lang="fr-CA" dirty="0"/>
            </a:br>
            <a:r>
              <a:rPr lang="fr-CA" dirty="0"/>
              <a:t>livre numérique?</a:t>
            </a:r>
          </a:p>
        </p:txBody>
      </p:sp>
      <p:sp>
        <p:nvSpPr>
          <p:cNvPr id="3" name="Segnaposto contenuto 2">
            <a:extLst>
              <a:ext uri="{FF2B5EF4-FFF2-40B4-BE49-F238E27FC236}">
                <a16:creationId xmlns:a16="http://schemas.microsoft.com/office/drawing/2014/main" id="{8EDEA235-B5A1-478B-9F51-1BDF8DDCD55E}"/>
              </a:ext>
            </a:extLst>
          </p:cNvPr>
          <p:cNvSpPr>
            <a:spLocks noGrp="1"/>
          </p:cNvSpPr>
          <p:nvPr>
            <p:ph idx="1"/>
          </p:nvPr>
        </p:nvSpPr>
        <p:spPr/>
        <p:txBody>
          <a:bodyPr>
            <a:normAutofit fontScale="92500"/>
          </a:bodyPr>
          <a:lstStyle/>
          <a:p>
            <a:r>
              <a:rPr lang="fr-CA" i="1" dirty="0"/>
              <a:t>Les fichiers de livres numériques reposent sur un codage informatique qui permet la circulation et la consultation d’une œuvre intellectuelle principalement textuelle et graphique. Le degré de précision du codage détermine l’accessibilité des fichiers de livres numériques, en particulier pour ce qui est de la qualification des différents éléments constitutifs de l’œuvre et de la description normalisée de sa structure. L’interopérabilité en termes d’accessibilité devrait optimaliser la compatibilité de ces fichiers avec les agents utilisateurs et les technologies d’assistance actuelles et futures. Pour ce qui est des livres numériques, la notion de prestataire de services pourrait comprendre les éditeurs et les autres opérateurs économiques associés à la distribution. </a:t>
            </a:r>
            <a:br>
              <a:rPr lang="fr-CA" dirty="0"/>
            </a:br>
            <a:r>
              <a:rPr lang="fr-CA" dirty="0"/>
              <a:t>(article 41)</a:t>
            </a:r>
          </a:p>
        </p:txBody>
      </p:sp>
      <p:sp>
        <p:nvSpPr>
          <p:cNvPr id="4" name="Segnaposto piè di pagina 3">
            <a:extLst>
              <a:ext uri="{FF2B5EF4-FFF2-40B4-BE49-F238E27FC236}">
                <a16:creationId xmlns:a16="http://schemas.microsoft.com/office/drawing/2014/main" id="{48473B35-EBA7-402C-ACA9-B7980B66636D}"/>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143916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8E3A02-8EDF-46AD-A4D8-D00DAD0661C1}"/>
              </a:ext>
            </a:extLst>
          </p:cNvPr>
          <p:cNvSpPr>
            <a:spLocks noGrp="1"/>
          </p:cNvSpPr>
          <p:nvPr>
            <p:ph type="title"/>
          </p:nvPr>
        </p:nvSpPr>
        <p:spPr/>
        <p:txBody>
          <a:bodyPr/>
          <a:lstStyle/>
          <a:p>
            <a:r>
              <a:rPr lang="fr-CA" dirty="0"/>
              <a:t>Obligations des fabricants</a:t>
            </a:r>
          </a:p>
        </p:txBody>
      </p:sp>
      <p:sp>
        <p:nvSpPr>
          <p:cNvPr id="3" name="Segnaposto contenuto 2">
            <a:extLst>
              <a:ext uri="{FF2B5EF4-FFF2-40B4-BE49-F238E27FC236}">
                <a16:creationId xmlns:a16="http://schemas.microsoft.com/office/drawing/2014/main" id="{D3F24D9A-C05C-41FA-9B07-2308935F90BC}"/>
              </a:ext>
            </a:extLst>
          </p:cNvPr>
          <p:cNvSpPr>
            <a:spLocks noGrp="1"/>
          </p:cNvSpPr>
          <p:nvPr>
            <p:ph idx="1"/>
          </p:nvPr>
        </p:nvSpPr>
        <p:spPr>
          <a:xfrm>
            <a:off x="670559" y="2187787"/>
            <a:ext cx="6982485" cy="4398209"/>
          </a:xfrm>
        </p:spPr>
        <p:txBody>
          <a:bodyPr>
            <a:normAutofit fontScale="85000" lnSpcReduction="20000"/>
          </a:bodyPr>
          <a:lstStyle/>
          <a:p>
            <a:pPr marL="0" indent="0">
              <a:buNone/>
            </a:pPr>
            <a:r>
              <a:rPr lang="fr-CA" b="1" dirty="0"/>
              <a:t>Les fabricants</a:t>
            </a:r>
            <a:r>
              <a:rPr lang="fr-CA" dirty="0"/>
              <a:t> doivent :</a:t>
            </a:r>
            <a:endParaRPr lang="fr-CA" b="1" dirty="0"/>
          </a:p>
          <a:p>
            <a:pPr lvl="0"/>
            <a:r>
              <a:rPr lang="fr-CA" dirty="0"/>
              <a:t>concevoir et fabriquer des produits conformément à la directive, en tenant compte de toute modification ultérieure des normes harmonisées;</a:t>
            </a:r>
          </a:p>
          <a:p>
            <a:pPr lvl="0"/>
            <a:r>
              <a:rPr lang="fr-CA" dirty="0"/>
              <a:t>établir la documentation technique nécessaire, mettre en œuvre la procédure d’évaluation de la conformité et conserver les informations pendant cinq ans;</a:t>
            </a:r>
          </a:p>
          <a:p>
            <a:pPr lvl="0"/>
            <a:r>
              <a:rPr lang="fr-CA" dirty="0"/>
              <a:t>fournir sur leur produit une identification claire et indiquer leurs propres coordonnées;</a:t>
            </a:r>
          </a:p>
          <a:p>
            <a:pPr lvl="0"/>
            <a:r>
              <a:rPr lang="fr-CA" dirty="0"/>
              <a:t>veiller à ce que le produit soit accompagné d’instructions et d’informations de sécurité aisément compréhensibles.</a:t>
            </a:r>
          </a:p>
          <a:p>
            <a:pPr lvl="0"/>
            <a:endParaRPr lang="fr-CA" dirty="0"/>
          </a:p>
          <a:p>
            <a:pPr marL="0" indent="0">
              <a:buNone/>
            </a:pPr>
            <a:r>
              <a:rPr lang="fr-CA" dirty="0"/>
              <a:t>Les fabricants, les importateurs et les distributeurs de produits comme les lecteurs électroniques doivent agir immédiatement s’ils découvrent qu’un produit n’est plus conforme à la directive.</a:t>
            </a:r>
          </a:p>
          <a:p>
            <a:pPr lvl="0"/>
            <a:endParaRPr lang="fr-CA" dirty="0"/>
          </a:p>
          <a:p>
            <a:endParaRPr lang="fr-CA" dirty="0"/>
          </a:p>
        </p:txBody>
      </p:sp>
      <p:sp>
        <p:nvSpPr>
          <p:cNvPr id="4" name="Segnaposto piè di pagina 3">
            <a:extLst>
              <a:ext uri="{FF2B5EF4-FFF2-40B4-BE49-F238E27FC236}">
                <a16:creationId xmlns:a16="http://schemas.microsoft.com/office/drawing/2014/main" id="{98A15120-5866-4674-99B4-2DB154CCC83E}"/>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143457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67EAC6-7F89-4360-913B-39619A916449}"/>
              </a:ext>
            </a:extLst>
          </p:cNvPr>
          <p:cNvSpPr>
            <a:spLocks noGrp="1"/>
          </p:cNvSpPr>
          <p:nvPr>
            <p:ph type="title"/>
          </p:nvPr>
        </p:nvSpPr>
        <p:spPr/>
        <p:txBody>
          <a:bodyPr/>
          <a:lstStyle/>
          <a:p>
            <a:r>
              <a:rPr lang="fr-CA" dirty="0"/>
              <a:t>Obligations des importateurs</a:t>
            </a:r>
          </a:p>
        </p:txBody>
      </p:sp>
      <p:sp>
        <p:nvSpPr>
          <p:cNvPr id="3" name="Segnaposto contenuto 2">
            <a:extLst>
              <a:ext uri="{FF2B5EF4-FFF2-40B4-BE49-F238E27FC236}">
                <a16:creationId xmlns:a16="http://schemas.microsoft.com/office/drawing/2014/main" id="{379B967A-865F-4AD0-959E-B064E4E2090E}"/>
              </a:ext>
            </a:extLst>
          </p:cNvPr>
          <p:cNvSpPr>
            <a:spLocks noGrp="1"/>
          </p:cNvSpPr>
          <p:nvPr>
            <p:ph idx="1"/>
          </p:nvPr>
        </p:nvSpPr>
        <p:spPr/>
        <p:txBody>
          <a:bodyPr/>
          <a:lstStyle/>
          <a:p>
            <a:pPr marL="0" indent="0">
              <a:buNone/>
            </a:pPr>
            <a:r>
              <a:rPr lang="fr-CA" b="1" dirty="0"/>
              <a:t>Les importateurs </a:t>
            </a:r>
            <a:r>
              <a:rPr lang="fr-CA" dirty="0"/>
              <a:t>doivent :</a:t>
            </a:r>
          </a:p>
          <a:p>
            <a:pPr lvl="0"/>
            <a:r>
              <a:rPr lang="fr-CA" dirty="0"/>
              <a:t>s’assurer que le produit a satisfait à la procédure d’évaluation de la conformité, dispose de la documentation technique nécessaire (y compris des instructions dans une langue facilement compréhensible par les utilisateurs) et porte le marquage CE;</a:t>
            </a:r>
          </a:p>
          <a:p>
            <a:pPr lvl="0"/>
            <a:r>
              <a:rPr lang="fr-CA" dirty="0"/>
              <a:t>refuser de mettre sur le marché un produit qu’ils estiment ne pas être conforme aux exigences d’accessibilité et en informer le fabricant et les autorités de surveillance du marché.</a:t>
            </a:r>
          </a:p>
        </p:txBody>
      </p:sp>
      <p:sp>
        <p:nvSpPr>
          <p:cNvPr id="4" name="Segnaposto piè di pagina 3">
            <a:extLst>
              <a:ext uri="{FF2B5EF4-FFF2-40B4-BE49-F238E27FC236}">
                <a16:creationId xmlns:a16="http://schemas.microsoft.com/office/drawing/2014/main" id="{D3B7E6E7-3152-43C9-AFFE-9163D073D54E}"/>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340979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FE0366-2CA0-421E-B2FE-9D19D109639D}"/>
              </a:ext>
            </a:extLst>
          </p:cNvPr>
          <p:cNvSpPr>
            <a:spLocks noGrp="1"/>
          </p:cNvSpPr>
          <p:nvPr>
            <p:ph type="title"/>
          </p:nvPr>
        </p:nvSpPr>
        <p:spPr/>
        <p:txBody>
          <a:bodyPr/>
          <a:lstStyle/>
          <a:p>
            <a:r>
              <a:rPr lang="fr-CA" dirty="0"/>
              <a:t>Obligations des prestataires de services</a:t>
            </a:r>
          </a:p>
        </p:txBody>
      </p:sp>
      <p:sp>
        <p:nvSpPr>
          <p:cNvPr id="3" name="Segnaposto contenuto 2">
            <a:extLst>
              <a:ext uri="{FF2B5EF4-FFF2-40B4-BE49-F238E27FC236}">
                <a16:creationId xmlns:a16="http://schemas.microsoft.com/office/drawing/2014/main" id="{268D7892-BF84-4A08-9C95-73AC46902C48}"/>
              </a:ext>
            </a:extLst>
          </p:cNvPr>
          <p:cNvSpPr>
            <a:spLocks noGrp="1"/>
          </p:cNvSpPr>
          <p:nvPr>
            <p:ph idx="1"/>
          </p:nvPr>
        </p:nvSpPr>
        <p:spPr/>
        <p:txBody>
          <a:bodyPr>
            <a:normAutofit/>
          </a:bodyPr>
          <a:lstStyle/>
          <a:p>
            <a:pPr marL="0" indent="0">
              <a:buNone/>
            </a:pPr>
            <a:r>
              <a:rPr lang="fr-CA" b="1" dirty="0"/>
              <a:t>Les prestataires de services</a:t>
            </a:r>
            <a:r>
              <a:rPr lang="fr-CA" dirty="0"/>
              <a:t> doivent :</a:t>
            </a:r>
          </a:p>
          <a:p>
            <a:pPr lvl="0"/>
            <a:r>
              <a:rPr lang="fr-CA" dirty="0"/>
              <a:t>concevoir et fournir des services conformément à la directive;</a:t>
            </a:r>
          </a:p>
          <a:p>
            <a:pPr lvl="0"/>
            <a:r>
              <a:rPr lang="fr-CA" dirty="0"/>
              <a:t>mettre à la disposition du public des informations écrites et orales facilement accessibles aux personnes handicapées sur le service qu’elles offrent et sur la manière dont celui-ci répond aux exigences d’accessibilité;</a:t>
            </a:r>
          </a:p>
          <a:p>
            <a:pPr lvl="0"/>
            <a:r>
              <a:rPr lang="fr-CA" dirty="0"/>
              <a:t>veiller à ce que des procédures soient mises en place pour continuer à se conformer aux exigences d’accessibilité et pour tenir compte de tout changement.</a:t>
            </a:r>
          </a:p>
          <a:p>
            <a:endParaRPr lang="fr-CA" dirty="0"/>
          </a:p>
        </p:txBody>
      </p:sp>
      <p:sp>
        <p:nvSpPr>
          <p:cNvPr id="4" name="Segnaposto piè di pagina 3">
            <a:extLst>
              <a:ext uri="{FF2B5EF4-FFF2-40B4-BE49-F238E27FC236}">
                <a16:creationId xmlns:a16="http://schemas.microsoft.com/office/drawing/2014/main" id="{796F19B2-9539-4EA2-A52C-0914B792730F}"/>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312458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9D99-314B-D24F-8E97-5C16716FB72D}"/>
              </a:ext>
            </a:extLst>
          </p:cNvPr>
          <p:cNvSpPr>
            <a:spLocks noGrp="1"/>
          </p:cNvSpPr>
          <p:nvPr>
            <p:ph type="title"/>
          </p:nvPr>
        </p:nvSpPr>
        <p:spPr>
          <a:xfrm>
            <a:off x="670560" y="690881"/>
            <a:ext cx="6982484" cy="970772"/>
          </a:xfrm>
        </p:spPr>
        <p:txBody>
          <a:bodyPr/>
          <a:lstStyle/>
          <a:p>
            <a:r>
              <a:rPr lang="fr-CA" dirty="0"/>
              <a:t>Aperçu de la présentation</a:t>
            </a:r>
          </a:p>
        </p:txBody>
      </p:sp>
      <p:sp>
        <p:nvSpPr>
          <p:cNvPr id="3" name="Content Placeholder 2">
            <a:extLst>
              <a:ext uri="{FF2B5EF4-FFF2-40B4-BE49-F238E27FC236}">
                <a16:creationId xmlns:a16="http://schemas.microsoft.com/office/drawing/2014/main" id="{4DA925AE-FEBC-B646-B71D-D787A594F1CA}"/>
              </a:ext>
            </a:extLst>
          </p:cNvPr>
          <p:cNvSpPr>
            <a:spLocks noGrp="1"/>
          </p:cNvSpPr>
          <p:nvPr>
            <p:ph idx="1"/>
          </p:nvPr>
        </p:nvSpPr>
        <p:spPr>
          <a:xfrm>
            <a:off x="670559" y="1775013"/>
            <a:ext cx="6438453" cy="5071866"/>
          </a:xfrm>
        </p:spPr>
        <p:txBody>
          <a:bodyPr>
            <a:normAutofit/>
          </a:bodyPr>
          <a:lstStyle/>
          <a:p>
            <a:r>
              <a:rPr lang="fr-CA" dirty="0"/>
              <a:t>À propos de la </a:t>
            </a:r>
            <a:r>
              <a:rPr lang="fr-CA" dirty="0" err="1"/>
              <a:t>Fondazione</a:t>
            </a:r>
            <a:r>
              <a:rPr lang="fr-CA" dirty="0"/>
              <a:t> LIA</a:t>
            </a:r>
          </a:p>
          <a:p>
            <a:r>
              <a:rPr lang="fr-CA" dirty="0"/>
              <a:t>Qu’est-ce que l’EAA?</a:t>
            </a:r>
          </a:p>
          <a:p>
            <a:pPr lvl="1"/>
            <a:r>
              <a:rPr lang="fr-CA" dirty="0"/>
              <a:t>Calendrier</a:t>
            </a:r>
          </a:p>
          <a:p>
            <a:pPr lvl="1"/>
            <a:r>
              <a:rPr lang="fr-CA" dirty="0"/>
              <a:t>Bénéficiaires</a:t>
            </a:r>
          </a:p>
          <a:p>
            <a:pPr lvl="1"/>
            <a:r>
              <a:rPr lang="fr-CA" dirty="0"/>
              <a:t>Produits et services</a:t>
            </a:r>
          </a:p>
          <a:p>
            <a:pPr lvl="1"/>
            <a:r>
              <a:rPr lang="fr-CA" dirty="0"/>
              <a:t>Application et sanctions</a:t>
            </a:r>
          </a:p>
          <a:p>
            <a:pPr lvl="1"/>
            <a:r>
              <a:rPr lang="fr-CA" dirty="0"/>
              <a:t>Exceptions</a:t>
            </a:r>
          </a:p>
          <a:p>
            <a:r>
              <a:rPr lang="fr-CA" dirty="0"/>
              <a:t>Conséquences pour les fabricants, les importateurs et les prestataires de services</a:t>
            </a:r>
          </a:p>
          <a:p>
            <a:r>
              <a:rPr lang="fr-CA" dirty="0"/>
              <a:t>Format accessible « natif »</a:t>
            </a:r>
          </a:p>
          <a:p>
            <a:r>
              <a:rPr lang="fr-CA" dirty="0"/>
              <a:t>Composantes d'un écosystème d’édition numérique accessible </a:t>
            </a:r>
          </a:p>
        </p:txBody>
      </p:sp>
      <p:sp>
        <p:nvSpPr>
          <p:cNvPr id="4" name="Footer Placeholder 3">
            <a:extLst>
              <a:ext uri="{FF2B5EF4-FFF2-40B4-BE49-F238E27FC236}">
                <a16:creationId xmlns:a16="http://schemas.microsoft.com/office/drawing/2014/main" id="{B0BD75E1-0581-CA4D-8FC2-9A0746E0EB45}"/>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21036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B8BA9-4CE8-47A0-A5F2-EB28BC037293}"/>
              </a:ext>
            </a:extLst>
          </p:cNvPr>
          <p:cNvSpPr>
            <a:spLocks noGrp="1"/>
          </p:cNvSpPr>
          <p:nvPr>
            <p:ph type="title"/>
          </p:nvPr>
        </p:nvSpPr>
        <p:spPr/>
        <p:txBody>
          <a:bodyPr/>
          <a:lstStyle/>
          <a:p>
            <a:r>
              <a:rPr lang="fr-CA" dirty="0"/>
              <a:t>Format accessible « natif »</a:t>
            </a:r>
          </a:p>
        </p:txBody>
      </p:sp>
      <p:sp>
        <p:nvSpPr>
          <p:cNvPr id="3" name="Segnaposto contenuto 2">
            <a:extLst>
              <a:ext uri="{FF2B5EF4-FFF2-40B4-BE49-F238E27FC236}">
                <a16:creationId xmlns:a16="http://schemas.microsoft.com/office/drawing/2014/main" id="{2D010245-8510-485E-BF74-DEC1FB280270}"/>
              </a:ext>
            </a:extLst>
          </p:cNvPr>
          <p:cNvSpPr>
            <a:spLocks noGrp="1"/>
          </p:cNvSpPr>
          <p:nvPr>
            <p:ph idx="1"/>
          </p:nvPr>
        </p:nvSpPr>
        <p:spPr>
          <a:xfrm>
            <a:off x="670559" y="2448669"/>
            <a:ext cx="4572396" cy="4398209"/>
          </a:xfrm>
        </p:spPr>
        <p:txBody>
          <a:bodyPr>
            <a:normAutofit lnSpcReduction="10000"/>
          </a:bodyPr>
          <a:lstStyle/>
          <a:p>
            <a:pPr marL="0" indent="0">
              <a:buNone/>
            </a:pPr>
            <a:r>
              <a:rPr lang="fr-CA" dirty="0"/>
              <a:t>Publier en format accessible «</a:t>
            </a:r>
            <a:r>
              <a:rPr lang="fr-CA" b="1" dirty="0"/>
              <a:t> natif</a:t>
            </a:r>
            <a:r>
              <a:rPr lang="fr-CA" dirty="0"/>
              <a:t> », ça veut dire :</a:t>
            </a:r>
          </a:p>
          <a:p>
            <a:pPr marL="285750" indent="-285750">
              <a:buFont typeface="Arial" panose="020B0604020202020204" pitchFamily="34" charset="0"/>
              <a:buChar char="•"/>
            </a:pPr>
            <a:r>
              <a:rPr lang="fr-CA" dirty="0"/>
              <a:t>déterminer une procédure particulière visant à définir les contrôles d’accessibilité (internes ou externes) des publications; </a:t>
            </a:r>
          </a:p>
          <a:p>
            <a:pPr marL="285750" indent="-285750">
              <a:buFont typeface="Arial" panose="020B0604020202020204" pitchFamily="34" charset="0"/>
              <a:buChar char="•"/>
            </a:pPr>
            <a:r>
              <a:rPr lang="fr-CA" dirty="0"/>
              <a:t>adopter des schémas de métadonnées standards internationaux et les distribuer tout au long de la chaîne de valeur; </a:t>
            </a:r>
          </a:p>
          <a:p>
            <a:pPr marL="285750" indent="-285750">
              <a:buFont typeface="Arial" panose="020B0604020202020204" pitchFamily="34" charset="0"/>
              <a:buChar char="•"/>
            </a:pPr>
            <a:r>
              <a:rPr lang="fr-CA" dirty="0"/>
              <a:t>fournir aux utilisateurs finaux une description précise mais conviviale des caractéristiques d’accessibilité offertes dans les publications.</a:t>
            </a:r>
          </a:p>
          <a:p>
            <a:endParaRPr lang="fr-CA" dirty="0"/>
          </a:p>
        </p:txBody>
      </p:sp>
      <p:sp>
        <p:nvSpPr>
          <p:cNvPr id="4" name="Segnaposto piè di pagina 3">
            <a:extLst>
              <a:ext uri="{FF2B5EF4-FFF2-40B4-BE49-F238E27FC236}">
                <a16:creationId xmlns:a16="http://schemas.microsoft.com/office/drawing/2014/main" id="{9CF820FA-ACA9-4507-BB7D-B2E1544FFA6C}"/>
              </a:ext>
            </a:extLst>
          </p:cNvPr>
          <p:cNvSpPr>
            <a:spLocks noGrp="1"/>
          </p:cNvSpPr>
          <p:nvPr>
            <p:ph type="ftr" sz="quarter" idx="11"/>
          </p:nvPr>
        </p:nvSpPr>
        <p:spPr/>
        <p:txBody>
          <a:bodyPr/>
          <a:lstStyle/>
          <a:p>
            <a:r>
              <a:rPr lang="fr-CA" dirty="0" err="1"/>
              <a:t>www.livrescanadabooks.com</a:t>
            </a:r>
            <a:endParaRPr lang="fr-CA" dirty="0"/>
          </a:p>
        </p:txBody>
      </p:sp>
      <p:pic>
        <p:nvPicPr>
          <p:cNvPr id="5" name="Picture 2">
            <a:extLst>
              <a:ext uri="{FF2B5EF4-FFF2-40B4-BE49-F238E27FC236}">
                <a16:creationId xmlns:a16="http://schemas.microsoft.com/office/drawing/2014/main" id="{307F220C-7DA1-46B2-BC28-87A92684A44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6846" y="2911656"/>
            <a:ext cx="4572396" cy="282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45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A" dirty="0">
                <a:latin typeface="Verdana" panose="020B0604030504040204" pitchFamily="34" charset="0"/>
                <a:ea typeface="Verdana" panose="020B0604030504040204" pitchFamily="34" charset="0"/>
                <a:cs typeface="Verdana" panose="020B0604030504040204" pitchFamily="34" charset="0"/>
              </a:rPr>
              <a:t>Papier vs numérique</a:t>
            </a:r>
            <a:endParaRPr lang="fr-CA" dirty="0"/>
          </a:p>
        </p:txBody>
      </p:sp>
      <p:sp>
        <p:nvSpPr>
          <p:cNvPr id="5" name="Segnaposto piè di pagina 4"/>
          <p:cNvSpPr>
            <a:spLocks noGrp="1"/>
          </p:cNvSpPr>
          <p:nvPr>
            <p:ph type="ftr" sz="quarter" idx="11"/>
          </p:nvPr>
        </p:nvSpPr>
        <p:spPr/>
        <p:txBody>
          <a:bodyPr/>
          <a:lstStyle/>
          <a:p>
            <a:r>
              <a:rPr lang="fr-CA"/>
              <a:t>© Fondazione LIA</a:t>
            </a:r>
          </a:p>
        </p:txBody>
      </p:sp>
      <p:sp>
        <p:nvSpPr>
          <p:cNvPr id="6" name="Segnaposto numero diapositiva 5"/>
          <p:cNvSpPr>
            <a:spLocks noGrp="1"/>
          </p:cNvSpPr>
          <p:nvPr>
            <p:ph type="sldNum" sz="quarter" idx="12"/>
          </p:nvPr>
        </p:nvSpPr>
        <p:spPr/>
        <p:txBody>
          <a:bodyPr/>
          <a:lstStyle/>
          <a:p>
            <a:fld id="{609DF6D4-813C-A64C-B654-F223CB1C5B22}" type="slidenum">
              <a:rPr lang="fr-CA" smtClean="0"/>
              <a:t>21</a:t>
            </a:fld>
            <a:endParaRPr lang="fr-CA"/>
          </a:p>
        </p:txBody>
      </p:sp>
      <p:pic>
        <p:nvPicPr>
          <p:cNvPr id="8" name="image19.jpeg" descr="Photo of a reading app on a tablet"/>
          <p:cNvPicPr>
            <a:picLocks noChangeAspect="1"/>
          </p:cNvPicPr>
          <p:nvPr/>
        </p:nvPicPr>
        <p:blipFill>
          <a:blip r:embed="rId3"/>
          <a:stretch>
            <a:fillRect/>
          </a:stretch>
        </p:blipFill>
        <p:spPr>
          <a:xfrm>
            <a:off x="3816884" y="3282613"/>
            <a:ext cx="2420306" cy="1219323"/>
          </a:xfrm>
          <a:prstGeom prst="rect">
            <a:avLst/>
          </a:prstGeom>
          <a:ln w="12700">
            <a:miter lim="400000"/>
          </a:ln>
        </p:spPr>
      </p:pic>
      <p:sp>
        <p:nvSpPr>
          <p:cNvPr id="9" name="Shape 375" descr="Arrow">
            <a:extLst>
              <a:ext uri="{C183D7F6-B498-43B3-948B-1728B52AA6E4}">
                <adec:decorative xmlns:adec="http://schemas.microsoft.com/office/drawing/2017/decorative" val="1"/>
              </a:ext>
            </a:extLst>
          </p:cNvPr>
          <p:cNvSpPr/>
          <p:nvPr/>
        </p:nvSpPr>
        <p:spPr>
          <a:xfrm flipH="1" flipV="1">
            <a:off x="2757331" y="3006310"/>
            <a:ext cx="789325" cy="640637"/>
          </a:xfrm>
          <a:prstGeom prst="line">
            <a:avLst/>
          </a:prstGeom>
          <a:ln w="25400">
            <a:solidFill>
              <a:schemeClr val="accent1"/>
            </a:solidFill>
            <a:tailEnd type="triangle"/>
          </a:ln>
          <a:effectLst>
            <a:outerShdw blurRad="38100" dist="20000" dir="5400000" rotWithShape="0">
              <a:srgbClr val="000000">
                <a:alpha val="37999"/>
              </a:srgbClr>
            </a:outerShdw>
          </a:effectLst>
        </p:spPr>
        <p:txBody>
          <a:bodyPr lIns="50290" tIns="50290" rIns="50290" bIns="50290"/>
          <a:lstStyle/>
          <a:p>
            <a:endParaRPr lang="fr-CA" sz="2200"/>
          </a:p>
        </p:txBody>
      </p:sp>
      <p:sp>
        <p:nvSpPr>
          <p:cNvPr id="10" name="Shape 376" descr="Arrow">
            <a:extLst>
              <a:ext uri="{C183D7F6-B498-43B3-948B-1728B52AA6E4}">
                <adec:decorative xmlns:adec="http://schemas.microsoft.com/office/drawing/2017/decorative" val="1"/>
              </a:ext>
            </a:extLst>
          </p:cNvPr>
          <p:cNvSpPr/>
          <p:nvPr/>
        </p:nvSpPr>
        <p:spPr>
          <a:xfrm flipH="1">
            <a:off x="2808642" y="4224710"/>
            <a:ext cx="738014" cy="558353"/>
          </a:xfrm>
          <a:prstGeom prst="line">
            <a:avLst/>
          </a:prstGeom>
          <a:ln w="25400">
            <a:solidFill>
              <a:schemeClr val="accent1"/>
            </a:solidFill>
            <a:tailEnd type="triangle"/>
          </a:ln>
          <a:effectLst>
            <a:outerShdw blurRad="38100" dist="20000" dir="5400000" rotWithShape="0">
              <a:srgbClr val="000000">
                <a:alpha val="37999"/>
              </a:srgbClr>
            </a:outerShdw>
          </a:effectLst>
        </p:spPr>
        <p:txBody>
          <a:bodyPr lIns="50290" tIns="50290" rIns="50290" bIns="50290"/>
          <a:lstStyle/>
          <a:p>
            <a:endParaRPr lang="fr-CA" sz="2200"/>
          </a:p>
        </p:txBody>
      </p:sp>
      <p:sp>
        <p:nvSpPr>
          <p:cNvPr id="11" name="Shape 377" descr="Arrow">
            <a:extLst>
              <a:ext uri="{C183D7F6-B498-43B3-948B-1728B52AA6E4}">
                <adec:decorative xmlns:adec="http://schemas.microsoft.com/office/drawing/2017/decorative" val="1"/>
              </a:ext>
            </a:extLst>
          </p:cNvPr>
          <p:cNvSpPr/>
          <p:nvPr/>
        </p:nvSpPr>
        <p:spPr>
          <a:xfrm>
            <a:off x="6272350" y="3868987"/>
            <a:ext cx="539592" cy="3"/>
          </a:xfrm>
          <a:prstGeom prst="line">
            <a:avLst/>
          </a:prstGeom>
          <a:ln w="25400">
            <a:solidFill>
              <a:schemeClr val="accent1"/>
            </a:solidFill>
            <a:tailEnd type="triangle"/>
          </a:ln>
          <a:effectLst>
            <a:outerShdw blurRad="38100" dist="20000" dir="5400000" rotWithShape="0">
              <a:srgbClr val="000000">
                <a:alpha val="37999"/>
              </a:srgbClr>
            </a:outerShdw>
          </a:effectLst>
        </p:spPr>
        <p:txBody>
          <a:bodyPr lIns="50290" tIns="50290" rIns="50290" bIns="50290"/>
          <a:lstStyle/>
          <a:p>
            <a:endParaRPr lang="fr-CA" sz="2200"/>
          </a:p>
        </p:txBody>
      </p:sp>
      <p:pic>
        <p:nvPicPr>
          <p:cNvPr id="12" name="image20.png" descr="Image of a Braille cell">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3697" y="2311424"/>
            <a:ext cx="728187" cy="1085732"/>
          </a:xfrm>
          <a:prstGeom prst="rect">
            <a:avLst/>
          </a:prstGeom>
          <a:ln w="12700">
            <a:miter lim="400000"/>
          </a:ln>
        </p:spPr>
      </p:pic>
      <p:pic>
        <p:nvPicPr>
          <p:cNvPr id="13" name="image21.png" descr="Image of font size enlargement">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2332" y="3661651"/>
            <a:ext cx="890588" cy="392907"/>
          </a:xfrm>
          <a:prstGeom prst="rect">
            <a:avLst/>
          </a:prstGeom>
          <a:ln w="12700">
            <a:miter lim="400000"/>
          </a:ln>
        </p:spPr>
      </p:pic>
      <p:pic>
        <p:nvPicPr>
          <p:cNvPr id="14" name="image22.jpeg" descr="Photography of a Braille book"/>
          <p:cNvPicPr>
            <a:picLocks noChangeAspect="1"/>
          </p:cNvPicPr>
          <p:nvPr/>
        </p:nvPicPr>
        <p:blipFill>
          <a:blip r:embed="rId6"/>
          <a:stretch>
            <a:fillRect/>
          </a:stretch>
        </p:blipFill>
        <p:spPr>
          <a:xfrm>
            <a:off x="1273014" y="2501369"/>
            <a:ext cx="1366363" cy="793560"/>
          </a:xfrm>
          <a:prstGeom prst="rect">
            <a:avLst/>
          </a:prstGeom>
          <a:ln>
            <a:solidFill>
              <a:srgbClr val="00A7E2"/>
            </a:solidFill>
            <a:miter/>
          </a:ln>
        </p:spPr>
      </p:pic>
      <p:pic>
        <p:nvPicPr>
          <p:cNvPr id="15" name="image23.png" descr="Photo of a book and a lens"/>
          <p:cNvPicPr>
            <a:picLocks noChangeAspect="1"/>
          </p:cNvPicPr>
          <p:nvPr/>
        </p:nvPicPr>
        <p:blipFill>
          <a:blip r:embed="rId7"/>
          <a:stretch>
            <a:fillRect/>
          </a:stretch>
        </p:blipFill>
        <p:spPr>
          <a:xfrm>
            <a:off x="1273016" y="3546501"/>
            <a:ext cx="1366363" cy="771440"/>
          </a:xfrm>
          <a:prstGeom prst="rect">
            <a:avLst/>
          </a:prstGeom>
          <a:ln w="12700">
            <a:miter lim="400000"/>
          </a:ln>
        </p:spPr>
      </p:pic>
      <p:pic>
        <p:nvPicPr>
          <p:cNvPr id="16" name="image24.png" descr="Photo of a girl listening to an audiobook with an ipod"/>
          <p:cNvPicPr>
            <a:picLocks noChangeAspect="1"/>
          </p:cNvPicPr>
          <p:nvPr/>
        </p:nvPicPr>
        <p:blipFill>
          <a:blip r:embed="rId8"/>
          <a:stretch>
            <a:fillRect/>
          </a:stretch>
        </p:blipFill>
        <p:spPr>
          <a:xfrm>
            <a:off x="1285122" y="4479874"/>
            <a:ext cx="1359965" cy="771440"/>
          </a:xfrm>
          <a:prstGeom prst="rect">
            <a:avLst/>
          </a:prstGeom>
          <a:ln w="12700">
            <a:miter lim="400000"/>
          </a:ln>
        </p:spPr>
      </p:pic>
      <p:grpSp>
        <p:nvGrpSpPr>
          <p:cNvPr id="17" name="Group 385" descr="Logo of audio">
            <a:extLst>
              <a:ext uri="{C183D7F6-B498-43B3-948B-1728B52AA6E4}">
                <adec:decorative xmlns:adec="http://schemas.microsoft.com/office/drawing/2017/decorative" val="1"/>
              </a:ext>
            </a:extLst>
          </p:cNvPr>
          <p:cNvGrpSpPr/>
          <p:nvPr/>
        </p:nvGrpSpPr>
        <p:grpSpPr>
          <a:xfrm>
            <a:off x="426956" y="4609584"/>
            <a:ext cx="621669" cy="453152"/>
            <a:chOff x="0" y="0"/>
            <a:chExt cx="565153" cy="549275"/>
          </a:xfrm>
        </p:grpSpPr>
        <p:sp>
          <p:nvSpPr>
            <p:cNvPr id="18" name="Shape 383"/>
            <p:cNvSpPr/>
            <p:nvPr/>
          </p:nvSpPr>
          <p:spPr>
            <a:xfrm>
              <a:off x="0" y="0"/>
              <a:ext cx="565154" cy="549275"/>
            </a:xfrm>
            <a:prstGeom prst="rect">
              <a:avLst/>
            </a:prstGeom>
            <a:solidFill>
              <a:srgbClr val="00B0F0"/>
            </a:solidFill>
            <a:ln w="12700" cap="flat">
              <a:noFill/>
              <a:miter lim="400000"/>
            </a:ln>
            <a:effectLst/>
          </p:spPr>
          <p:txBody>
            <a:bodyPr wrap="square" lIns="50290" tIns="50290" rIns="50290" bIns="50290" numCol="1" anchor="ctr">
              <a:noAutofit/>
            </a:bodyPr>
            <a:lstStyle/>
            <a:p>
              <a:endParaRPr lang="fr-CA" sz="2200"/>
            </a:p>
          </p:txBody>
        </p:sp>
        <p:pic>
          <p:nvPicPr>
            <p:cNvPr id="19" name="image25.png" descr="Logo audio"/>
            <p:cNvPicPr>
              <a:picLocks noChangeAspect="1"/>
            </p:cNvPicPr>
            <p:nvPr/>
          </p:nvPicPr>
          <p:blipFill>
            <a:blip r:embed="rId9"/>
            <a:stretch>
              <a:fillRect/>
            </a:stretch>
          </p:blipFill>
          <p:spPr>
            <a:xfrm>
              <a:off x="0" y="0"/>
              <a:ext cx="565154" cy="549275"/>
            </a:xfrm>
            <a:prstGeom prst="rect">
              <a:avLst/>
            </a:prstGeom>
            <a:ln w="12700" cap="flat">
              <a:noFill/>
              <a:miter lim="400000"/>
            </a:ln>
            <a:effectLst/>
          </p:spPr>
        </p:pic>
      </p:grpSp>
      <p:sp>
        <p:nvSpPr>
          <p:cNvPr id="20" name="Shape 386" descr="Arrow">
            <a:extLst>
              <a:ext uri="{C183D7F6-B498-43B3-948B-1728B52AA6E4}">
                <adec:decorative xmlns:adec="http://schemas.microsoft.com/office/drawing/2017/decorative" val="1"/>
              </a:ext>
            </a:extLst>
          </p:cNvPr>
          <p:cNvSpPr/>
          <p:nvPr/>
        </p:nvSpPr>
        <p:spPr>
          <a:xfrm flipH="1" flipV="1">
            <a:off x="2790508" y="3867777"/>
            <a:ext cx="768948" cy="1209"/>
          </a:xfrm>
          <a:prstGeom prst="line">
            <a:avLst/>
          </a:prstGeom>
          <a:ln w="25400">
            <a:solidFill>
              <a:schemeClr val="accent1"/>
            </a:solidFill>
            <a:tailEnd type="triangle"/>
          </a:ln>
          <a:effectLst>
            <a:outerShdw blurRad="38100" dist="20000" dir="5400000" rotWithShape="0">
              <a:srgbClr val="000000">
                <a:alpha val="37999"/>
              </a:srgbClr>
            </a:outerShdw>
          </a:effectLst>
        </p:spPr>
        <p:txBody>
          <a:bodyPr lIns="50290" tIns="50290" rIns="50290" bIns="50290"/>
          <a:lstStyle/>
          <a:p>
            <a:endParaRPr lang="fr-CA" sz="2200"/>
          </a:p>
        </p:txBody>
      </p:sp>
      <p:sp>
        <p:nvSpPr>
          <p:cNvPr id="21" name="Shape 388"/>
          <p:cNvSpPr/>
          <p:nvPr/>
        </p:nvSpPr>
        <p:spPr>
          <a:xfrm>
            <a:off x="931473" y="5332284"/>
            <a:ext cx="2049445" cy="1049514"/>
          </a:xfrm>
          <a:prstGeom prst="rect">
            <a:avLst/>
          </a:prstGeom>
          <a:solidFill>
            <a:srgbClr val="304A65"/>
          </a:solidFill>
          <a:ln w="12700" cap="flat">
            <a:noFill/>
            <a:miter lim="400000"/>
          </a:ln>
          <a:effectLst/>
          <a:extLst>
            <a:ext uri="{C572A759-6A51-4108-AA02-DFA0A04FC94B}">
              <ma14:wrappingTextBoxFlag xmlns="" xmlns:ma14="http://schemas.microsoft.com/office/mac/drawingml/2011/main" val="1"/>
            </a:ext>
          </a:extLst>
        </p:spPr>
        <p:txBody>
          <a:bodyPr wrap="square" lIns="50290" tIns="50290" rIns="50290" bIns="50290" numCol="1" anchor="ctr">
            <a:spAutoFit/>
          </a:bodyPr>
          <a:lstStyle/>
          <a:p>
            <a:pPr algn="ctr">
              <a:defRPr sz="1400" b="1" cap="small">
                <a:solidFill>
                  <a:srgbClr val="FFFFFF"/>
                </a:solidFill>
                <a:latin typeface="Verdana"/>
                <a:ea typeface="Verdana"/>
                <a:cs typeface="Verdana"/>
                <a:sym typeface="Verdana"/>
              </a:defRPr>
            </a:pPr>
            <a:r>
              <a:rPr lang="fr-CA" sz="1540" dirty="0"/>
              <a:t>des procédés différents,</a:t>
            </a:r>
          </a:p>
          <a:p>
            <a:pPr algn="ctr">
              <a:defRPr sz="1400" b="1" cap="small">
                <a:solidFill>
                  <a:srgbClr val="FFFFFF"/>
                </a:solidFill>
                <a:latin typeface="Verdana"/>
                <a:ea typeface="Verdana"/>
                <a:cs typeface="Verdana"/>
                <a:sym typeface="Verdana"/>
              </a:defRPr>
            </a:pPr>
            <a:r>
              <a:rPr lang="fr-CA" sz="1540" dirty="0"/>
              <a:t>un pour chaque utilisateur</a:t>
            </a:r>
          </a:p>
        </p:txBody>
      </p:sp>
      <p:sp>
        <p:nvSpPr>
          <p:cNvPr id="22" name="Shape 397"/>
          <p:cNvSpPr/>
          <p:nvPr/>
        </p:nvSpPr>
        <p:spPr>
          <a:xfrm>
            <a:off x="5042452" y="2140323"/>
            <a:ext cx="1984914" cy="372406"/>
          </a:xfrm>
          <a:prstGeom prst="rect">
            <a:avLst/>
          </a:prstGeom>
          <a:solidFill>
            <a:srgbClr val="304A65"/>
          </a:solidFill>
          <a:ln w="12700" cap="flat">
            <a:solidFill>
              <a:srgbClr val="0192C9"/>
            </a:solidFill>
            <a:miter lim="400000"/>
          </a:ln>
          <a:effectLst/>
          <a:extLst>
            <a:ext uri="{C572A759-6A51-4108-AA02-DFA0A04FC94B}">
              <ma14:wrappingTextBoxFlag xmlns="" xmlns:ma14="http://schemas.microsoft.com/office/mac/drawingml/2011/main" val="1"/>
            </a:ext>
          </a:extLst>
        </p:spPr>
        <p:txBody>
          <a:bodyPr wrap="square" lIns="50290" tIns="50290" rIns="50290" bIns="50290" numCol="1" anchor="ctr">
            <a:spAutoFit/>
          </a:bodyPr>
          <a:lstStyle>
            <a:lvl1pPr algn="ctr">
              <a:defRPr sz="1600" b="1" cap="small">
                <a:solidFill>
                  <a:srgbClr val="FFFFFF"/>
                </a:solidFill>
                <a:latin typeface="Verdana"/>
                <a:ea typeface="Verdana"/>
                <a:cs typeface="Verdana"/>
                <a:sym typeface="Verdana"/>
              </a:defRPr>
            </a:lvl1pPr>
          </a:lstStyle>
          <a:p>
            <a:r>
              <a:rPr lang="fr-CA" sz="1760" dirty="0"/>
              <a:t>Numérique</a:t>
            </a:r>
          </a:p>
        </p:txBody>
      </p:sp>
      <p:sp>
        <p:nvSpPr>
          <p:cNvPr id="23" name="Shape 399" descr="Line">
            <a:extLst>
              <a:ext uri="{C183D7F6-B498-43B3-948B-1728B52AA6E4}">
                <adec:decorative xmlns:adec="http://schemas.microsoft.com/office/drawing/2017/decorative" val="1"/>
              </a:ext>
            </a:extLst>
          </p:cNvPr>
          <p:cNvSpPr/>
          <p:nvPr/>
        </p:nvSpPr>
        <p:spPr>
          <a:xfrm>
            <a:off x="5026383" y="2169442"/>
            <a:ext cx="6398" cy="4138488"/>
          </a:xfrm>
          <a:prstGeom prst="line">
            <a:avLst/>
          </a:prstGeom>
          <a:ln w="25400">
            <a:solidFill>
              <a:schemeClr val="accent1"/>
            </a:solidFill>
          </a:ln>
          <a:effectLst>
            <a:outerShdw blurRad="38100" dist="20000" dir="5400000" rotWithShape="0">
              <a:srgbClr val="000000">
                <a:alpha val="37999"/>
              </a:srgbClr>
            </a:outerShdw>
          </a:effectLst>
        </p:spPr>
        <p:txBody>
          <a:bodyPr lIns="50290" tIns="50290" rIns="50290" bIns="50290"/>
          <a:lstStyle/>
          <a:p>
            <a:endParaRPr lang="fr-CA" sz="2200"/>
          </a:p>
        </p:txBody>
      </p:sp>
      <p:sp>
        <p:nvSpPr>
          <p:cNvPr id="27" name="Shape 406"/>
          <p:cNvSpPr/>
          <p:nvPr/>
        </p:nvSpPr>
        <p:spPr>
          <a:xfrm>
            <a:off x="6671435" y="3294929"/>
            <a:ext cx="1426018" cy="1997466"/>
          </a:xfrm>
          <a:prstGeom prst="rect">
            <a:avLst/>
          </a:prstGeom>
          <a:ln w="12700">
            <a:miter lim="400000"/>
          </a:ln>
          <a:extLst>
            <a:ext uri="{C572A759-6A51-4108-AA02-DFA0A04FC94B}">
              <ma14:wrappingTextBoxFlag xmlns="" xmlns:ma14="http://schemas.microsoft.com/office/mac/drawingml/2011/main" val="1"/>
            </a:ext>
          </a:extLst>
        </p:spPr>
        <p:txBody>
          <a:bodyPr lIns="50290" tIns="50290" rIns="50290" bIns="50290">
            <a:spAutoFit/>
          </a:bodyPr>
          <a:lstStyle>
            <a:lvl1pPr algn="ctr">
              <a:defRPr sz="1600">
                <a:latin typeface="+mn-lt"/>
                <a:ea typeface="+mn-ea"/>
                <a:cs typeface="+mn-cs"/>
                <a:sym typeface="Calibri"/>
              </a:defRPr>
            </a:lvl1pPr>
          </a:lstStyle>
          <a:p>
            <a:r>
              <a:rPr lang="fr-CA" sz="1760" dirty="0"/>
              <a:t>1 livre numérique = </a:t>
            </a:r>
          </a:p>
          <a:p>
            <a:r>
              <a:rPr lang="fr-CA" sz="1760" dirty="0"/>
              <a:t>1 seul fichier avec une grande qualité éditoriale</a:t>
            </a:r>
          </a:p>
        </p:txBody>
      </p:sp>
      <p:sp>
        <p:nvSpPr>
          <p:cNvPr id="28" name="Shape 391"/>
          <p:cNvSpPr/>
          <p:nvPr/>
        </p:nvSpPr>
        <p:spPr>
          <a:xfrm>
            <a:off x="6171667" y="5450778"/>
            <a:ext cx="1813156" cy="812526"/>
          </a:xfrm>
          <a:prstGeom prst="rect">
            <a:avLst/>
          </a:prstGeom>
          <a:solidFill>
            <a:srgbClr val="304A65"/>
          </a:solidFill>
          <a:ln w="12700" cap="flat">
            <a:noFill/>
            <a:miter lim="400000"/>
          </a:ln>
          <a:effectLst/>
          <a:extLst>
            <a:ext uri="{C572A759-6A51-4108-AA02-DFA0A04FC94B}">
              <ma14:wrappingTextBoxFlag xmlns="" xmlns:ma14="http://schemas.microsoft.com/office/mac/drawingml/2011/main" val="1"/>
            </a:ext>
          </a:extLst>
        </p:spPr>
        <p:txBody>
          <a:bodyPr wrap="square" lIns="50290" tIns="50290" rIns="50290" bIns="50290" numCol="1" anchor="ctr">
            <a:spAutoFit/>
          </a:bodyPr>
          <a:lstStyle>
            <a:lvl1pPr algn="ctr">
              <a:defRPr sz="1400" b="1" cap="small">
                <a:solidFill>
                  <a:srgbClr val="FFFFFF"/>
                </a:solidFill>
                <a:latin typeface="Verdana"/>
                <a:ea typeface="Verdana"/>
                <a:cs typeface="Verdana"/>
                <a:sym typeface="Verdana"/>
              </a:defRPr>
            </a:lvl1pPr>
          </a:lstStyle>
          <a:p>
            <a:r>
              <a:rPr lang="fr-CA" sz="1540" dirty="0"/>
              <a:t>un seul procédé pour plusieurs utilisateurs</a:t>
            </a:r>
          </a:p>
        </p:txBody>
      </p:sp>
      <p:sp>
        <p:nvSpPr>
          <p:cNvPr id="29" name="Shape 397">
            <a:extLst>
              <a:ext uri="{FF2B5EF4-FFF2-40B4-BE49-F238E27FC236}">
                <a16:creationId xmlns:a16="http://schemas.microsoft.com/office/drawing/2014/main" id="{36389770-FDE5-9742-8D79-F5445DB7ECFF}"/>
              </a:ext>
            </a:extLst>
          </p:cNvPr>
          <p:cNvSpPr/>
          <p:nvPr/>
        </p:nvSpPr>
        <p:spPr>
          <a:xfrm>
            <a:off x="3015723" y="2143493"/>
            <a:ext cx="1984914" cy="372406"/>
          </a:xfrm>
          <a:prstGeom prst="rect">
            <a:avLst/>
          </a:prstGeom>
          <a:solidFill>
            <a:srgbClr val="304A65"/>
          </a:solidFill>
          <a:ln w="12700" cap="flat">
            <a:solidFill>
              <a:srgbClr val="0192C9"/>
            </a:solidFill>
            <a:miter lim="400000"/>
          </a:ln>
          <a:effectLst/>
          <a:extLst>
            <a:ext uri="{C572A759-6A51-4108-AA02-DFA0A04FC94B}">
              <ma14:wrappingTextBoxFlag xmlns="" xmlns:ma14="http://schemas.microsoft.com/office/mac/drawingml/2011/main" val="1"/>
            </a:ext>
          </a:extLst>
        </p:spPr>
        <p:txBody>
          <a:bodyPr wrap="square" lIns="50290" tIns="50290" rIns="50290" bIns="50290" numCol="1" anchor="ctr">
            <a:spAutoFit/>
          </a:bodyPr>
          <a:lstStyle>
            <a:lvl1pPr algn="ctr">
              <a:defRPr sz="1600" b="1" cap="small">
                <a:solidFill>
                  <a:srgbClr val="FFFFFF"/>
                </a:solidFill>
                <a:latin typeface="Verdana"/>
                <a:ea typeface="Verdana"/>
                <a:cs typeface="Verdana"/>
                <a:sym typeface="Verdana"/>
              </a:defRPr>
            </a:lvl1pPr>
          </a:lstStyle>
          <a:p>
            <a:r>
              <a:rPr lang="fr-CA" sz="1760" dirty="0"/>
              <a:t>Traditionnel</a:t>
            </a:r>
          </a:p>
        </p:txBody>
      </p:sp>
      <p:grpSp>
        <p:nvGrpSpPr>
          <p:cNvPr id="30" name="Group 402" descr="Photo of a display Braille and a computer"/>
          <p:cNvGrpSpPr/>
          <p:nvPr/>
        </p:nvGrpSpPr>
        <p:grpSpPr>
          <a:xfrm>
            <a:off x="7910883" y="1998888"/>
            <a:ext cx="1984914" cy="1247689"/>
            <a:chOff x="-1" y="-1"/>
            <a:chExt cx="2056210" cy="1512348"/>
          </a:xfrm>
        </p:grpSpPr>
        <p:pic>
          <p:nvPicPr>
            <p:cNvPr id="31" name="image26.jpeg" descr="Photo of a braille display and a computer"/>
            <p:cNvPicPr>
              <a:picLocks noChangeAspect="1"/>
            </p:cNvPicPr>
            <p:nvPr/>
          </p:nvPicPr>
          <p:blipFill>
            <a:blip r:embed="rId10"/>
            <a:stretch>
              <a:fillRect/>
            </a:stretch>
          </p:blipFill>
          <p:spPr>
            <a:xfrm>
              <a:off x="559567" y="-1"/>
              <a:ext cx="1211286" cy="673409"/>
            </a:xfrm>
            <a:prstGeom prst="rect">
              <a:avLst/>
            </a:prstGeom>
            <a:ln w="9525" cap="flat">
              <a:solidFill>
                <a:srgbClr val="00A0D6"/>
              </a:solidFill>
              <a:prstDash val="solid"/>
              <a:miter lim="800000"/>
            </a:ln>
            <a:effectLst/>
          </p:spPr>
        </p:pic>
        <p:sp>
          <p:nvSpPr>
            <p:cNvPr id="32" name="Shape 401"/>
            <p:cNvSpPr/>
            <p:nvPr/>
          </p:nvSpPr>
          <p:spPr>
            <a:xfrm>
              <a:off x="-1" y="732653"/>
              <a:ext cx="2056210" cy="779694"/>
            </a:xfrm>
            <a:prstGeom prst="rect">
              <a:avLst/>
            </a:prstGeom>
            <a:noFill/>
            <a:ln w="9525" cap="flat">
              <a:solidFill>
                <a:srgbClr val="00A0D6"/>
              </a:solidFill>
              <a:prstDash val="solid"/>
              <a:miter lim="800000"/>
            </a:ln>
            <a:effectLst/>
            <a:extLst>
              <a:ext uri="{C572A759-6A51-4108-AA02-DFA0A04FC94B}">
                <ma14:wrappingTextBoxFlag xmlns="" xmlns:ma14="http://schemas.microsoft.com/office/mac/drawingml/2011/main" val="1"/>
              </a:ext>
            </a:extLst>
          </p:spPr>
          <p:txBody>
            <a:bodyPr wrap="square" lIns="50290" tIns="50290" rIns="50290" bIns="50290" numCol="1" anchor="t">
              <a:spAutoFit/>
            </a:bodyPr>
            <a:lstStyle/>
            <a:p>
              <a:pPr algn="ctr" defTabSz="1005840">
                <a:spcBef>
                  <a:spcPts val="990"/>
                </a:spcBef>
                <a:defRPr sz="1600">
                  <a:latin typeface="+mn-lt"/>
                  <a:ea typeface="+mn-ea"/>
                  <a:cs typeface="+mn-cs"/>
                  <a:sym typeface="Calibri"/>
                </a:defRPr>
              </a:pPr>
              <a:r>
                <a:rPr lang="fr-CA" sz="1760" dirty="0">
                  <a:solidFill>
                    <a:schemeClr val="tx2">
                      <a:lumMod val="75000"/>
                    </a:schemeClr>
                  </a:solidFill>
                </a:rPr>
                <a:t>Avec affichage Braille</a:t>
              </a:r>
              <a:endParaRPr lang="fr-CA" sz="1760" b="1" dirty="0">
                <a:solidFill>
                  <a:schemeClr val="tx2">
                    <a:lumMod val="75000"/>
                  </a:schemeClr>
                </a:solidFill>
                <a:latin typeface="+mj-lt"/>
                <a:ea typeface="+mj-ea"/>
                <a:cs typeface="+mj-cs"/>
                <a:sym typeface="Helvetica"/>
              </a:endParaRPr>
            </a:p>
          </p:txBody>
        </p:sp>
      </p:grpSp>
      <p:sp>
        <p:nvSpPr>
          <p:cNvPr id="3" name="TextBox 2">
            <a:extLst>
              <a:ext uri="{FF2B5EF4-FFF2-40B4-BE49-F238E27FC236}">
                <a16:creationId xmlns:a16="http://schemas.microsoft.com/office/drawing/2014/main" id="{E4567E2B-6375-234C-B66D-5FE991816DA9}"/>
              </a:ext>
            </a:extLst>
          </p:cNvPr>
          <p:cNvSpPr txBox="1"/>
          <p:nvPr/>
        </p:nvSpPr>
        <p:spPr>
          <a:xfrm>
            <a:off x="8450596" y="3701388"/>
            <a:ext cx="1330814" cy="584775"/>
          </a:xfrm>
          <a:prstGeom prst="rect">
            <a:avLst/>
          </a:prstGeom>
          <a:noFill/>
        </p:spPr>
        <p:txBody>
          <a:bodyPr wrap="none" rtlCol="0">
            <a:spAutoFit/>
          </a:bodyPr>
          <a:lstStyle/>
          <a:p>
            <a:r>
              <a:rPr lang="en-US" sz="1600" dirty="0"/>
              <a:t>avec grands </a:t>
            </a:r>
          </a:p>
          <a:p>
            <a:r>
              <a:rPr lang="en-US" sz="1600" dirty="0" err="1"/>
              <a:t>caractères</a:t>
            </a:r>
            <a:endParaRPr lang="en-US" sz="1600" dirty="0"/>
          </a:p>
        </p:txBody>
      </p:sp>
      <p:sp>
        <p:nvSpPr>
          <p:cNvPr id="4" name="TextBox 3">
            <a:extLst>
              <a:ext uri="{FF2B5EF4-FFF2-40B4-BE49-F238E27FC236}">
                <a16:creationId xmlns:a16="http://schemas.microsoft.com/office/drawing/2014/main" id="{EE7B1269-9706-954C-AF1C-4630B5A012F9}"/>
              </a:ext>
            </a:extLst>
          </p:cNvPr>
          <p:cNvSpPr txBox="1"/>
          <p:nvPr/>
        </p:nvSpPr>
        <p:spPr>
          <a:xfrm>
            <a:off x="8217540" y="5286649"/>
            <a:ext cx="1699504" cy="738664"/>
          </a:xfrm>
          <a:prstGeom prst="rect">
            <a:avLst/>
          </a:prstGeom>
          <a:noFill/>
        </p:spPr>
        <p:txBody>
          <a:bodyPr wrap="none" rtlCol="0">
            <a:spAutoFit/>
          </a:bodyPr>
          <a:lstStyle/>
          <a:p>
            <a:r>
              <a:rPr lang="en-US" sz="1400" dirty="0" err="1"/>
              <a:t>écouter</a:t>
            </a:r>
            <a:r>
              <a:rPr lang="en-US" sz="1400" dirty="0"/>
              <a:t> </a:t>
            </a:r>
          </a:p>
          <a:p>
            <a:r>
              <a:rPr lang="en-US" sz="1400" dirty="0" err="1"/>
              <a:t>texte</a:t>
            </a:r>
            <a:r>
              <a:rPr lang="en-US" sz="1400" dirty="0"/>
              <a:t>-parole </a:t>
            </a:r>
          </a:p>
          <a:p>
            <a:r>
              <a:rPr lang="en-US" sz="1400" dirty="0" err="1"/>
              <a:t>ou</a:t>
            </a:r>
            <a:r>
              <a:rPr lang="en-US" sz="1400" dirty="0"/>
              <a:t> </a:t>
            </a:r>
            <a:r>
              <a:rPr lang="en-US" sz="1400" dirty="0" err="1"/>
              <a:t>synthèse</a:t>
            </a:r>
            <a:r>
              <a:rPr lang="en-US" sz="1400" dirty="0"/>
              <a:t> </a:t>
            </a:r>
            <a:r>
              <a:rPr lang="en-US" sz="1400" dirty="0" err="1"/>
              <a:t>vocale</a:t>
            </a:r>
            <a:endParaRPr lang="en-US" sz="1400" dirty="0"/>
          </a:p>
        </p:txBody>
      </p:sp>
    </p:spTree>
    <p:extLst>
      <p:ext uri="{BB962C8B-B14F-4D97-AF65-F5344CB8AC3E}">
        <p14:creationId xmlns:p14="http://schemas.microsoft.com/office/powerpoint/2010/main" val="114925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B751B5-6EB5-40AD-9276-DCB1754B78BE}"/>
              </a:ext>
            </a:extLst>
          </p:cNvPr>
          <p:cNvSpPr>
            <a:spLocks noGrp="1"/>
          </p:cNvSpPr>
          <p:nvPr>
            <p:ph type="title"/>
          </p:nvPr>
        </p:nvSpPr>
        <p:spPr/>
        <p:txBody>
          <a:bodyPr/>
          <a:lstStyle/>
          <a:p>
            <a:r>
              <a:rPr lang="fr-CA" dirty="0"/>
              <a:t>Erreurs à éviter</a:t>
            </a:r>
          </a:p>
        </p:txBody>
      </p:sp>
      <p:sp>
        <p:nvSpPr>
          <p:cNvPr id="3" name="Segnaposto contenuto 2">
            <a:extLst>
              <a:ext uri="{FF2B5EF4-FFF2-40B4-BE49-F238E27FC236}">
                <a16:creationId xmlns:a16="http://schemas.microsoft.com/office/drawing/2014/main" id="{5002F6BD-6EB9-4C21-BDDD-6AEA64637BEA}"/>
              </a:ext>
            </a:extLst>
          </p:cNvPr>
          <p:cNvSpPr>
            <a:spLocks noGrp="1"/>
          </p:cNvSpPr>
          <p:nvPr>
            <p:ph idx="1"/>
          </p:nvPr>
        </p:nvSpPr>
        <p:spPr/>
        <p:txBody>
          <a:bodyPr>
            <a:normAutofit/>
          </a:bodyPr>
          <a:lstStyle/>
          <a:p>
            <a:r>
              <a:rPr lang="fr-CA" dirty="0"/>
              <a:t>Croire l’étape de correction initiale comme étant l’objectif final</a:t>
            </a:r>
          </a:p>
          <a:p>
            <a:r>
              <a:rPr lang="fr-CA" dirty="0"/>
              <a:t>Considérer l’accessibilité comme une activité ponctuelle et non comme un processus</a:t>
            </a:r>
          </a:p>
          <a:p>
            <a:r>
              <a:rPr lang="fr-CA" dirty="0"/>
              <a:t>Considérer l’accessibilité comme la responsabilité d’une équipe uniquement et non comme une valeur partagée (par exemple, description alternatives d’images, le centre d’appel ne peut pas répondre)</a:t>
            </a:r>
          </a:p>
          <a:p>
            <a:endParaRPr lang="fr-CA" dirty="0"/>
          </a:p>
          <a:p>
            <a:endParaRPr lang="fr-CA" dirty="0"/>
          </a:p>
        </p:txBody>
      </p:sp>
      <p:sp>
        <p:nvSpPr>
          <p:cNvPr id="4" name="Segnaposto piè di pagina 3">
            <a:extLst>
              <a:ext uri="{FF2B5EF4-FFF2-40B4-BE49-F238E27FC236}">
                <a16:creationId xmlns:a16="http://schemas.microsoft.com/office/drawing/2014/main" id="{1EE06B6C-4E16-432C-BC55-C99ECFE2C878}"/>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118245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AD403-7B6F-4F31-B830-F33138BEBAD8}"/>
              </a:ext>
            </a:extLst>
          </p:cNvPr>
          <p:cNvSpPr>
            <a:spLocks noGrp="1"/>
          </p:cNvSpPr>
          <p:nvPr>
            <p:ph type="title"/>
          </p:nvPr>
        </p:nvSpPr>
        <p:spPr/>
        <p:txBody>
          <a:bodyPr/>
          <a:lstStyle/>
          <a:p>
            <a:r>
              <a:rPr lang="fr-CA" dirty="0"/>
              <a:t>Créer une culture </a:t>
            </a:r>
            <a:br>
              <a:rPr lang="fr-CA" dirty="0"/>
            </a:br>
            <a:r>
              <a:rPr lang="fr-CA" dirty="0"/>
              <a:t>d’accessibilité</a:t>
            </a:r>
          </a:p>
        </p:txBody>
      </p:sp>
      <p:sp>
        <p:nvSpPr>
          <p:cNvPr id="4" name="Segnaposto piè di pagina 3">
            <a:extLst>
              <a:ext uri="{FF2B5EF4-FFF2-40B4-BE49-F238E27FC236}">
                <a16:creationId xmlns:a16="http://schemas.microsoft.com/office/drawing/2014/main" id="{4B9C3708-24C6-43F9-87AC-5B9D1C1DFC42}"/>
              </a:ext>
            </a:extLst>
          </p:cNvPr>
          <p:cNvSpPr>
            <a:spLocks noGrp="1"/>
          </p:cNvSpPr>
          <p:nvPr>
            <p:ph type="ftr" sz="quarter" idx="11"/>
          </p:nvPr>
        </p:nvSpPr>
        <p:spPr/>
        <p:txBody>
          <a:bodyPr/>
          <a:lstStyle/>
          <a:p>
            <a:r>
              <a:rPr lang="fr-CA" dirty="0" err="1"/>
              <a:t>www.livrescanadabooks.com</a:t>
            </a:r>
            <a:endParaRPr lang="fr-CA" dirty="0"/>
          </a:p>
        </p:txBody>
      </p:sp>
      <p:pic>
        <p:nvPicPr>
          <p:cNvPr id="5" name="Picture 2" descr="Reading al buio | Portale di Ateneo - Unibs.it">
            <a:extLst>
              <a:ext uri="{FF2B5EF4-FFF2-40B4-BE49-F238E27FC236}">
                <a16:creationId xmlns:a16="http://schemas.microsoft.com/office/drawing/2014/main" id="{D3520D18-E0CD-4265-A64F-A5223510A0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3190" y="2762647"/>
            <a:ext cx="5591319" cy="368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76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A" dirty="0"/>
              <a:t>Tests des utilisateurs</a:t>
            </a:r>
          </a:p>
        </p:txBody>
      </p:sp>
      <p:sp>
        <p:nvSpPr>
          <p:cNvPr id="3" name="Segnaposto contenuto 2"/>
          <p:cNvSpPr>
            <a:spLocks noGrp="1"/>
          </p:cNvSpPr>
          <p:nvPr>
            <p:ph idx="1"/>
          </p:nvPr>
        </p:nvSpPr>
        <p:spPr>
          <a:xfrm>
            <a:off x="561914" y="1841427"/>
            <a:ext cx="6020463" cy="4450386"/>
          </a:xfrm>
        </p:spPr>
        <p:txBody>
          <a:bodyPr>
            <a:normAutofit/>
          </a:bodyPr>
          <a:lstStyle/>
          <a:p>
            <a:r>
              <a:rPr lang="fr-CA" dirty="0"/>
              <a:t>Plus de 56 % des organisations ne testent pas leurs produits ou services auprès d’utilisateurs finaux handicapés.</a:t>
            </a:r>
          </a:p>
          <a:p>
            <a:r>
              <a:rPr lang="fr-CA" dirty="0"/>
              <a:t>La certification de l’accessibilité n’est pas seulement une question de normes et de spécifications.</a:t>
            </a:r>
          </a:p>
          <a:p>
            <a:r>
              <a:rPr lang="fr-CA" dirty="0"/>
              <a:t>C’est aussi une analyse de l’expérience des utilisateurs.</a:t>
            </a:r>
          </a:p>
          <a:p>
            <a:r>
              <a:rPr lang="fr-CA" dirty="0"/>
              <a:t>Il est donc essentiel de travailler en collaboration avec des experts de l’accessibilité possédant une expertise sur les différents handicaps. </a:t>
            </a:r>
          </a:p>
          <a:p>
            <a:endParaRPr lang="fr-CA" dirty="0"/>
          </a:p>
        </p:txBody>
      </p:sp>
      <p:pic>
        <p:nvPicPr>
          <p:cNvPr id="5" name="Image 4">
            <a:extLst>
              <a:ext uri="{FF2B5EF4-FFF2-40B4-BE49-F238E27FC236}">
                <a16:creationId xmlns:a16="http://schemas.microsoft.com/office/drawing/2014/main" id="{6D22F3C9-E9BA-D84F-8173-97B92FBF03F3}"/>
              </a:ext>
            </a:extLst>
          </p:cNvPr>
          <p:cNvPicPr>
            <a:picLocks noChangeAspect="1"/>
          </p:cNvPicPr>
          <p:nvPr/>
        </p:nvPicPr>
        <p:blipFill rotWithShape="1">
          <a:blip r:embed="rId3"/>
          <a:srcRect l="-278" t="7365" r="278" b="3612"/>
          <a:stretch/>
        </p:blipFill>
        <p:spPr>
          <a:xfrm>
            <a:off x="6931550" y="1841427"/>
            <a:ext cx="2944825" cy="4371975"/>
          </a:xfrm>
          <a:prstGeom prst="rect">
            <a:avLst/>
          </a:prstGeom>
        </p:spPr>
      </p:pic>
    </p:spTree>
    <p:extLst>
      <p:ext uri="{BB962C8B-B14F-4D97-AF65-F5344CB8AC3E}">
        <p14:creationId xmlns:p14="http://schemas.microsoft.com/office/powerpoint/2010/main" val="215976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87B750D6-494D-4FF6-85DC-6791A00F1892}"/>
              </a:ext>
            </a:extLst>
          </p:cNvPr>
          <p:cNvSpPr>
            <a:spLocks noGrp="1"/>
          </p:cNvSpPr>
          <p:nvPr>
            <p:ph type="ftr" sz="quarter" idx="11"/>
          </p:nvPr>
        </p:nvSpPr>
        <p:spPr/>
        <p:txBody>
          <a:bodyPr/>
          <a:lstStyle/>
          <a:p>
            <a:r>
              <a:rPr lang="en-US"/>
              <a:t>www.livrescanadabooks.com</a:t>
            </a:r>
            <a:endParaRPr lang="en-US" dirty="0"/>
          </a:p>
        </p:txBody>
      </p:sp>
      <p:pic>
        <p:nvPicPr>
          <p:cNvPr id="5" name="Immagine 4" descr="Immagine che contiene testo, libro&#10;&#10;Descrizione generata automaticamente">
            <a:extLst>
              <a:ext uri="{FF2B5EF4-FFF2-40B4-BE49-F238E27FC236}">
                <a16:creationId xmlns:a16="http://schemas.microsoft.com/office/drawing/2014/main" id="{D039ECC4-2D80-4626-BAE8-BCCB28CD95A9}"/>
              </a:ext>
            </a:extLst>
          </p:cNvPr>
          <p:cNvPicPr>
            <a:picLocks noChangeAspect="1"/>
          </p:cNvPicPr>
          <p:nvPr/>
        </p:nvPicPr>
        <p:blipFill>
          <a:blip r:embed="rId3"/>
          <a:stretch>
            <a:fillRect/>
          </a:stretch>
        </p:blipFill>
        <p:spPr>
          <a:xfrm>
            <a:off x="1897626" y="511713"/>
            <a:ext cx="5348748" cy="5132880"/>
          </a:xfrm>
          <a:prstGeom prst="rect">
            <a:avLst/>
          </a:prstGeom>
        </p:spPr>
      </p:pic>
    </p:spTree>
    <p:extLst>
      <p:ext uri="{BB962C8B-B14F-4D97-AF65-F5344CB8AC3E}">
        <p14:creationId xmlns:p14="http://schemas.microsoft.com/office/powerpoint/2010/main" val="335092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7AA99-71D3-4A1C-BE37-AA62B8C75FB1}"/>
              </a:ext>
            </a:extLst>
          </p:cNvPr>
          <p:cNvSpPr>
            <a:spLocks noGrp="1"/>
          </p:cNvSpPr>
          <p:nvPr>
            <p:ph type="title"/>
          </p:nvPr>
        </p:nvSpPr>
        <p:spPr/>
        <p:txBody>
          <a:bodyPr/>
          <a:lstStyle/>
          <a:p>
            <a:r>
              <a:rPr lang="fr-CA" dirty="0"/>
              <a:t>Comme un téléphone </a:t>
            </a:r>
            <a:br>
              <a:rPr lang="fr-CA" dirty="0"/>
            </a:br>
            <a:r>
              <a:rPr lang="fr-CA" dirty="0"/>
              <a:t>de brousse…</a:t>
            </a:r>
          </a:p>
        </p:txBody>
      </p:sp>
      <p:sp>
        <p:nvSpPr>
          <p:cNvPr id="4" name="Segnaposto piè di pagina 3">
            <a:extLst>
              <a:ext uri="{FF2B5EF4-FFF2-40B4-BE49-F238E27FC236}">
                <a16:creationId xmlns:a16="http://schemas.microsoft.com/office/drawing/2014/main" id="{5721C83D-343C-4B78-A54A-BF216853F211}"/>
              </a:ext>
            </a:extLst>
          </p:cNvPr>
          <p:cNvSpPr>
            <a:spLocks noGrp="1"/>
          </p:cNvSpPr>
          <p:nvPr>
            <p:ph type="ftr" sz="quarter" idx="11"/>
          </p:nvPr>
        </p:nvSpPr>
        <p:spPr/>
        <p:txBody>
          <a:bodyPr/>
          <a:lstStyle/>
          <a:p>
            <a:r>
              <a:rPr lang="fr-CA"/>
              <a:t>www.livrescanadabooks.com</a:t>
            </a:r>
          </a:p>
        </p:txBody>
      </p:sp>
      <p:pic>
        <p:nvPicPr>
          <p:cNvPr id="5" name="Segnaposto contenuto 3" descr="immagine bambini che giocano al telefono senza fili">
            <a:extLst>
              <a:ext uri="{FF2B5EF4-FFF2-40B4-BE49-F238E27FC236}">
                <a16:creationId xmlns:a16="http://schemas.microsoft.com/office/drawing/2014/main" id="{28E7F4C8-3CE3-4787-BB4C-84B82CFDDC28}"/>
              </a:ext>
            </a:extLst>
          </p:cNvPr>
          <p:cNvPicPr>
            <a:picLocks noGrp="1" noChangeAspect="1"/>
          </p:cNvPicPr>
          <p:nvPr>
            <p:ph idx="1"/>
          </p:nvPr>
        </p:nvPicPr>
        <p:blipFill rotWithShape="1">
          <a:blip r:embed="rId3"/>
          <a:srcRect l="5827" t="30921" r="5347" b="30067"/>
          <a:stretch/>
        </p:blipFill>
        <p:spPr>
          <a:xfrm>
            <a:off x="669925" y="3113864"/>
            <a:ext cx="6983413" cy="3067085"/>
          </a:xfrm>
          <a:prstGeom prst="rect">
            <a:avLst/>
          </a:prstGeom>
        </p:spPr>
      </p:pic>
    </p:spTree>
    <p:extLst>
      <p:ext uri="{BB962C8B-B14F-4D97-AF65-F5344CB8AC3E}">
        <p14:creationId xmlns:p14="http://schemas.microsoft.com/office/powerpoint/2010/main" val="422069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B4BA7A-A88E-433C-ACE9-6AE484946492}"/>
              </a:ext>
            </a:extLst>
          </p:cNvPr>
          <p:cNvSpPr>
            <a:spLocks noGrp="1"/>
          </p:cNvSpPr>
          <p:nvPr>
            <p:ph type="title"/>
          </p:nvPr>
        </p:nvSpPr>
        <p:spPr/>
        <p:txBody>
          <a:bodyPr>
            <a:normAutofit/>
          </a:bodyPr>
          <a:lstStyle/>
          <a:p>
            <a:r>
              <a:rPr lang="fr-CA" dirty="0"/>
              <a:t>… où chaque acteur </a:t>
            </a:r>
            <a:br>
              <a:rPr lang="fr-CA" dirty="0"/>
            </a:br>
            <a:r>
              <a:rPr lang="fr-CA" dirty="0"/>
              <a:t>a un rôle à jouer</a:t>
            </a:r>
          </a:p>
        </p:txBody>
      </p:sp>
      <p:sp>
        <p:nvSpPr>
          <p:cNvPr id="4" name="Segnaposto piè di pagina 3">
            <a:extLst>
              <a:ext uri="{FF2B5EF4-FFF2-40B4-BE49-F238E27FC236}">
                <a16:creationId xmlns:a16="http://schemas.microsoft.com/office/drawing/2014/main" id="{E039A874-F7AE-48C5-89D9-6A0DD7F6A7AD}"/>
              </a:ext>
            </a:extLst>
          </p:cNvPr>
          <p:cNvSpPr>
            <a:spLocks noGrp="1"/>
          </p:cNvSpPr>
          <p:nvPr>
            <p:ph type="ftr" sz="quarter" idx="11"/>
          </p:nvPr>
        </p:nvSpPr>
        <p:spPr/>
        <p:txBody>
          <a:bodyPr/>
          <a:lstStyle/>
          <a:p>
            <a:r>
              <a:rPr lang="fr-CA" dirty="0" err="1"/>
              <a:t>www.livrescanadabooks.com</a:t>
            </a:r>
            <a:endParaRPr lang="fr-CA" dirty="0"/>
          </a:p>
        </p:txBody>
      </p:sp>
      <p:pic>
        <p:nvPicPr>
          <p:cNvPr id="5" name="Picture 2">
            <a:extLst>
              <a:ext uri="{FF2B5EF4-FFF2-40B4-BE49-F238E27FC236}">
                <a16:creationId xmlns:a16="http://schemas.microsoft.com/office/drawing/2014/main" id="{A098D186-7D8D-4D7B-B502-77663FCA5A09}"/>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29745" y="2037144"/>
            <a:ext cx="9442153" cy="414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65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0D87A7-0752-4A9D-A123-7E60B14C7C5C}"/>
              </a:ext>
            </a:extLst>
          </p:cNvPr>
          <p:cNvSpPr>
            <a:spLocks noGrp="1"/>
          </p:cNvSpPr>
          <p:nvPr>
            <p:ph type="title"/>
          </p:nvPr>
        </p:nvSpPr>
        <p:spPr/>
        <p:txBody>
          <a:bodyPr/>
          <a:lstStyle/>
          <a:p>
            <a:r>
              <a:rPr lang="fr-CA" dirty="0"/>
              <a:t>La collaboration est la clé</a:t>
            </a:r>
          </a:p>
        </p:txBody>
      </p:sp>
      <p:sp>
        <p:nvSpPr>
          <p:cNvPr id="4" name="Segnaposto piè di pagina 3">
            <a:extLst>
              <a:ext uri="{FF2B5EF4-FFF2-40B4-BE49-F238E27FC236}">
                <a16:creationId xmlns:a16="http://schemas.microsoft.com/office/drawing/2014/main" id="{2F0D8309-A99F-4670-A0A9-DDC225543AD8}"/>
              </a:ext>
            </a:extLst>
          </p:cNvPr>
          <p:cNvSpPr>
            <a:spLocks noGrp="1"/>
          </p:cNvSpPr>
          <p:nvPr>
            <p:ph type="ftr" sz="quarter" idx="11"/>
          </p:nvPr>
        </p:nvSpPr>
        <p:spPr/>
        <p:txBody>
          <a:bodyPr/>
          <a:lstStyle/>
          <a:p>
            <a:r>
              <a:rPr lang="fr-CA" dirty="0" err="1"/>
              <a:t>www.livrescanadabooks.com</a:t>
            </a:r>
            <a:endParaRPr lang="fr-CA" dirty="0"/>
          </a:p>
        </p:txBody>
      </p:sp>
      <p:graphicFrame>
        <p:nvGraphicFramePr>
          <p:cNvPr id="5" name="Diagramma 4">
            <a:extLst>
              <a:ext uri="{FF2B5EF4-FFF2-40B4-BE49-F238E27FC236}">
                <a16:creationId xmlns:a16="http://schemas.microsoft.com/office/drawing/2014/main" id="{963DFAC6-8CFD-45E7-B397-663D5CD378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2045243"/>
              </p:ext>
            </p:extLst>
          </p:nvPr>
        </p:nvGraphicFramePr>
        <p:xfrm>
          <a:off x="284879" y="2174413"/>
          <a:ext cx="8040414" cy="399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7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CA9626-A4BC-4B53-AFAD-42BEE14AC9BB}"/>
              </a:ext>
            </a:extLst>
          </p:cNvPr>
          <p:cNvSpPr>
            <a:spLocks noGrp="1"/>
          </p:cNvSpPr>
          <p:nvPr>
            <p:ph type="title"/>
          </p:nvPr>
        </p:nvSpPr>
        <p:spPr/>
        <p:txBody>
          <a:bodyPr/>
          <a:lstStyle/>
          <a:p>
            <a:r>
              <a:rPr lang="fr-CA" dirty="0"/>
              <a:t>Le parcours vers l'accessibilité</a:t>
            </a:r>
          </a:p>
        </p:txBody>
      </p:sp>
      <p:sp>
        <p:nvSpPr>
          <p:cNvPr id="4" name="Segnaposto piè di pagina 3">
            <a:extLst>
              <a:ext uri="{FF2B5EF4-FFF2-40B4-BE49-F238E27FC236}">
                <a16:creationId xmlns:a16="http://schemas.microsoft.com/office/drawing/2014/main" id="{65774F5D-7474-4E9C-BAFA-178A576CB01E}"/>
              </a:ext>
            </a:extLst>
          </p:cNvPr>
          <p:cNvSpPr>
            <a:spLocks noGrp="1"/>
          </p:cNvSpPr>
          <p:nvPr>
            <p:ph type="ftr" sz="quarter" idx="11"/>
          </p:nvPr>
        </p:nvSpPr>
        <p:spPr/>
        <p:txBody>
          <a:bodyPr/>
          <a:lstStyle/>
          <a:p>
            <a:r>
              <a:rPr lang="fr-CA"/>
              <a:t>www.livrescanadabooks.com</a:t>
            </a:r>
          </a:p>
        </p:txBody>
      </p:sp>
      <p:pic>
        <p:nvPicPr>
          <p:cNvPr id="5" name="Immagine 4">
            <a:hlinkClick r:id="rId3"/>
            <a:extLst>
              <a:ext uri="{FF2B5EF4-FFF2-40B4-BE49-F238E27FC236}">
                <a16:creationId xmlns:a16="http://schemas.microsoft.com/office/drawing/2014/main" id="{707EC1C3-5937-42B3-BA20-00DB8F46906D}"/>
              </a:ext>
            </a:extLst>
          </p:cNvPr>
          <p:cNvPicPr>
            <a:picLocks noChangeAspect="1"/>
          </p:cNvPicPr>
          <p:nvPr/>
        </p:nvPicPr>
        <p:blipFill>
          <a:blip r:embed="rId4"/>
          <a:stretch>
            <a:fillRect/>
          </a:stretch>
        </p:blipFill>
        <p:spPr>
          <a:xfrm>
            <a:off x="329566" y="2329841"/>
            <a:ext cx="7549305" cy="4096598"/>
          </a:xfrm>
          <a:prstGeom prst="rect">
            <a:avLst/>
          </a:prstGeom>
        </p:spPr>
      </p:pic>
    </p:spTree>
    <p:extLst>
      <p:ext uri="{BB962C8B-B14F-4D97-AF65-F5344CB8AC3E}">
        <p14:creationId xmlns:p14="http://schemas.microsoft.com/office/powerpoint/2010/main" val="140911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La </a:t>
            </a:r>
            <a:r>
              <a:rPr lang="fr-CA" dirty="0" err="1"/>
              <a:t>Fondazione</a:t>
            </a:r>
            <a:r>
              <a:rPr lang="fr-CA" dirty="0"/>
              <a:t> LIA</a:t>
            </a:r>
          </a:p>
        </p:txBody>
      </p:sp>
      <p:sp>
        <p:nvSpPr>
          <p:cNvPr id="3" name="Content Placeholder 2"/>
          <p:cNvSpPr>
            <a:spLocks noGrp="1"/>
          </p:cNvSpPr>
          <p:nvPr>
            <p:ph idx="1"/>
          </p:nvPr>
        </p:nvSpPr>
        <p:spPr>
          <a:xfrm>
            <a:off x="670559" y="1840375"/>
            <a:ext cx="6982485" cy="5359078"/>
          </a:xfrm>
        </p:spPr>
        <p:txBody>
          <a:bodyPr>
            <a:normAutofit/>
          </a:bodyPr>
          <a:lstStyle/>
          <a:p>
            <a:r>
              <a:rPr lang="fr-CA" dirty="0"/>
              <a:t>La </a:t>
            </a:r>
            <a:r>
              <a:rPr lang="fr-CA" dirty="0" err="1"/>
              <a:t>Fondazione</a:t>
            </a:r>
            <a:r>
              <a:rPr lang="fr-CA" dirty="0"/>
              <a:t> LIA est une organisation à but non lucratif créée en 2014 par l’Association des éditeurs italiens (AIE) et l’Union italienne des aveugles (UICI).</a:t>
            </a:r>
          </a:p>
          <a:p>
            <a:r>
              <a:rPr lang="fr-CA" dirty="0"/>
              <a:t>En 2019, l’</a:t>
            </a:r>
            <a:r>
              <a:rPr lang="fr-CA" dirty="0" err="1"/>
              <a:t>Associazione</a:t>
            </a:r>
            <a:r>
              <a:rPr lang="fr-CA" dirty="0"/>
              <a:t> </a:t>
            </a:r>
            <a:r>
              <a:rPr lang="fr-CA" dirty="0" err="1"/>
              <a:t>Italiana</a:t>
            </a:r>
            <a:r>
              <a:rPr lang="fr-CA" dirty="0"/>
              <a:t> </a:t>
            </a:r>
            <a:r>
              <a:rPr lang="fr-CA" dirty="0" err="1"/>
              <a:t>Dislessia</a:t>
            </a:r>
            <a:r>
              <a:rPr lang="fr-CA" dirty="0"/>
              <a:t> (AID) et la </a:t>
            </a:r>
            <a:r>
              <a:rPr lang="fr-CA" dirty="0" err="1"/>
              <a:t>Biblioteca</a:t>
            </a:r>
            <a:r>
              <a:rPr lang="fr-CA" dirty="0"/>
              <a:t> dei </a:t>
            </a:r>
            <a:r>
              <a:rPr lang="fr-CA" dirty="0" err="1"/>
              <a:t>Ciechi</a:t>
            </a:r>
            <a:r>
              <a:rPr lang="fr-CA" dirty="0"/>
              <a:t> Regina Margherita en sont devenues des membres institutionnels.</a:t>
            </a:r>
          </a:p>
          <a:p>
            <a:endParaRPr lang="fr-CA" dirty="0"/>
          </a:p>
          <a:p>
            <a:endParaRPr lang="fr-CA" dirty="0"/>
          </a:p>
          <a:p>
            <a:endParaRPr lang="fr-CA" dirty="0"/>
          </a:p>
          <a:p>
            <a:r>
              <a:rPr lang="fr-CA" dirty="0"/>
              <a:t>Sa mission consiste à promouvoir le livre et la lecture sous toutes ses formes par l’éducation, l’information, la sensibilisation et la recherche dans ce domaine, et à faciliter l’accès des personnes ayant une déficience de lecture des imprimés aux produits de l’édition grâce à la recherche et à l’innovation technologique.</a:t>
            </a:r>
          </a:p>
          <a:p>
            <a:endParaRPr lang="fr-CA" dirty="0"/>
          </a:p>
        </p:txBody>
      </p:sp>
      <p:grpSp>
        <p:nvGrpSpPr>
          <p:cNvPr id="6" name="Gruppo 5" descr="Image of the logos of Associazione italiana Editori, Unione Italiana Ciechi, Associazione ">
            <a:extLst>
              <a:ext uri="{FF2B5EF4-FFF2-40B4-BE49-F238E27FC236}">
                <a16:creationId xmlns:a16="http://schemas.microsoft.com/office/drawing/2014/main" id="{E839AACD-02E8-4CEF-A628-6659F6D29D5F}"/>
              </a:ext>
            </a:extLst>
          </p:cNvPr>
          <p:cNvGrpSpPr/>
          <p:nvPr/>
        </p:nvGrpSpPr>
        <p:grpSpPr>
          <a:xfrm>
            <a:off x="670559" y="4016416"/>
            <a:ext cx="7590820" cy="966882"/>
            <a:chOff x="270239" y="3429000"/>
            <a:chExt cx="8077753" cy="1097097"/>
          </a:xfrm>
        </p:grpSpPr>
        <p:pic>
          <p:nvPicPr>
            <p:cNvPr id="7" name="Immagine 6" descr="Logo Unione Italiana Ciechi e Ipovedenti">
              <a:extLst>
                <a:ext uri="{FF2B5EF4-FFF2-40B4-BE49-F238E27FC236}">
                  <a16:creationId xmlns:a16="http://schemas.microsoft.com/office/drawing/2014/main" id="{5B50EC16-F267-4C86-BE60-D9F47D4C2A9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45217" y="3429000"/>
              <a:ext cx="1696679" cy="1097097"/>
            </a:xfrm>
            <a:prstGeom prst="rect">
              <a:avLst/>
            </a:prstGeom>
          </p:spPr>
        </p:pic>
        <p:pic>
          <p:nvPicPr>
            <p:cNvPr id="8" name="Picture 2" descr="Logo Associazione Italiana Editori">
              <a:extLst>
                <a:ext uri="{FF2B5EF4-FFF2-40B4-BE49-F238E27FC236}">
                  <a16:creationId xmlns:a16="http://schemas.microsoft.com/office/drawing/2014/main" id="{91A1D222-9095-4890-9D2A-2A186D096C4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0239" y="3520772"/>
              <a:ext cx="2767504" cy="895967"/>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descr="Logo Associazione Italiana Dislessia">
              <a:extLst>
                <a:ext uri="{FF2B5EF4-FFF2-40B4-BE49-F238E27FC236}">
                  <a16:creationId xmlns:a16="http://schemas.microsoft.com/office/drawing/2014/main" id="{4C261394-4C9D-4021-A5DE-01F70B82232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22961" y="3691674"/>
              <a:ext cx="1725507" cy="598361"/>
            </a:xfrm>
            <a:prstGeom prst="rect">
              <a:avLst/>
            </a:prstGeom>
          </p:spPr>
        </p:pic>
        <p:pic>
          <p:nvPicPr>
            <p:cNvPr id="10" name="Immagine 9" descr="Logo Biblioteca Regina Margherita">
              <a:extLst>
                <a:ext uri="{FF2B5EF4-FFF2-40B4-BE49-F238E27FC236}">
                  <a16:creationId xmlns:a16="http://schemas.microsoft.com/office/drawing/2014/main" id="{FEB477A5-11B0-4470-B3BD-4328125FE82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548991" y="3503850"/>
              <a:ext cx="799001" cy="921924"/>
            </a:xfrm>
            <a:prstGeom prst="rect">
              <a:avLst/>
            </a:prstGeom>
          </p:spPr>
        </p:pic>
      </p:grpSp>
    </p:spTree>
    <p:extLst>
      <p:ext uri="{BB962C8B-B14F-4D97-AF65-F5344CB8AC3E}">
        <p14:creationId xmlns:p14="http://schemas.microsoft.com/office/powerpoint/2010/main" val="119392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02E23-D7ED-4286-9A39-716D45110F68}"/>
              </a:ext>
            </a:extLst>
          </p:cNvPr>
          <p:cNvSpPr>
            <a:spLocks noGrp="1"/>
          </p:cNvSpPr>
          <p:nvPr>
            <p:ph type="title"/>
          </p:nvPr>
        </p:nvSpPr>
        <p:spPr>
          <a:xfrm>
            <a:off x="4567804" y="690880"/>
            <a:ext cx="3524143" cy="1496906"/>
          </a:xfrm>
        </p:spPr>
        <p:txBody>
          <a:bodyPr>
            <a:noAutofit/>
          </a:bodyPr>
          <a:lstStyle/>
          <a:p>
            <a:pPr>
              <a:lnSpc>
                <a:spcPct val="90000"/>
              </a:lnSpc>
            </a:pPr>
            <a:r>
              <a:rPr lang="fr-CA" sz="2800" dirty="0"/>
              <a:t>Le rôle des éditeurs et des créateurs de contenu</a:t>
            </a:r>
          </a:p>
        </p:txBody>
      </p:sp>
      <p:sp>
        <p:nvSpPr>
          <p:cNvPr id="3" name="Segnaposto contenuto 2">
            <a:extLst>
              <a:ext uri="{FF2B5EF4-FFF2-40B4-BE49-F238E27FC236}">
                <a16:creationId xmlns:a16="http://schemas.microsoft.com/office/drawing/2014/main" id="{320A90D8-1DFA-4DDB-8090-424FB8387F6A}"/>
              </a:ext>
            </a:extLst>
          </p:cNvPr>
          <p:cNvSpPr>
            <a:spLocks noGrp="1"/>
          </p:cNvSpPr>
          <p:nvPr>
            <p:ph idx="1"/>
          </p:nvPr>
        </p:nvSpPr>
        <p:spPr>
          <a:xfrm>
            <a:off x="4297889" y="2448667"/>
            <a:ext cx="3353162" cy="4398209"/>
          </a:xfrm>
        </p:spPr>
        <p:txBody>
          <a:bodyPr>
            <a:normAutofit/>
          </a:bodyPr>
          <a:lstStyle/>
          <a:p>
            <a:pPr marL="0" indent="0">
              <a:lnSpc>
                <a:spcPct val="90000"/>
              </a:lnSpc>
              <a:buNone/>
            </a:pPr>
            <a:r>
              <a:rPr lang="fr-CA" sz="1400" dirty="0"/>
              <a:t>Pour se conformer à l’EAA, les éditeurs et les créateurs de contenu devront :</a:t>
            </a:r>
          </a:p>
          <a:p>
            <a:pPr>
              <a:lnSpc>
                <a:spcPct val="90000"/>
              </a:lnSpc>
              <a:buFont typeface="Wingdings" pitchFamily="2" charset="2"/>
              <a:buChar char="Ø"/>
            </a:pPr>
            <a:r>
              <a:rPr lang="fr-CA" sz="1400" dirty="0"/>
              <a:t>Produire des publications </a:t>
            </a:r>
            <a:r>
              <a:rPr lang="fr-CA" sz="1400" b="1" dirty="0"/>
              <a:t>en format accessible « natif »</a:t>
            </a:r>
            <a:r>
              <a:rPr lang="fr-CA" sz="1400" dirty="0"/>
              <a:t> en suivant les directives;</a:t>
            </a:r>
          </a:p>
          <a:p>
            <a:pPr>
              <a:lnSpc>
                <a:spcPct val="90000"/>
              </a:lnSpc>
              <a:buFont typeface="Wingdings" pitchFamily="2" charset="2"/>
              <a:buChar char="Ø"/>
            </a:pPr>
            <a:r>
              <a:rPr lang="fr-CA" sz="1400" b="1" dirty="0"/>
              <a:t>Vérifier l’accessibilité </a:t>
            </a:r>
            <a:r>
              <a:rPr lang="fr-CA" sz="1400" dirty="0"/>
              <a:t>des livres numériques produits;</a:t>
            </a:r>
          </a:p>
          <a:p>
            <a:pPr>
              <a:lnSpc>
                <a:spcPct val="90000"/>
              </a:lnSpc>
              <a:buFont typeface="Wingdings" pitchFamily="2" charset="2"/>
              <a:buChar char="Ø"/>
            </a:pPr>
            <a:r>
              <a:rPr lang="fr-CA" sz="1400" b="1" dirty="0"/>
              <a:t>Certifier l’accessibilité </a:t>
            </a:r>
            <a:r>
              <a:rPr lang="fr-CA" sz="1400" dirty="0"/>
              <a:t>des livres numériques;</a:t>
            </a:r>
          </a:p>
          <a:p>
            <a:pPr>
              <a:lnSpc>
                <a:spcPct val="90000"/>
              </a:lnSpc>
              <a:buFont typeface="Wingdings" pitchFamily="2" charset="2"/>
              <a:buChar char="Ø"/>
            </a:pPr>
            <a:r>
              <a:rPr lang="fr-CA" sz="1400" dirty="0"/>
              <a:t>Créer des </a:t>
            </a:r>
            <a:r>
              <a:rPr lang="fr-CA" sz="1400" b="1" dirty="0"/>
              <a:t>métadonnées d’accessibilité.</a:t>
            </a:r>
            <a:r>
              <a:rPr lang="fr-CA" sz="1400" dirty="0"/>
              <a:t> </a:t>
            </a:r>
          </a:p>
          <a:p>
            <a:pPr marL="0" indent="0">
              <a:lnSpc>
                <a:spcPct val="90000"/>
              </a:lnSpc>
              <a:buNone/>
            </a:pPr>
            <a:r>
              <a:rPr lang="fr-CA" sz="1400" dirty="0"/>
              <a:t>Les exigences d’accessibilité doivent être prises en compte dès le début du flux de production d’une publication. Voici les principales étapes d’un tel flux de travail.</a:t>
            </a:r>
          </a:p>
        </p:txBody>
      </p:sp>
      <p:pic>
        <p:nvPicPr>
          <p:cNvPr id="6" name="Immagine 5">
            <a:extLst>
              <a:ext uri="{FF2B5EF4-FFF2-40B4-BE49-F238E27FC236}">
                <a16:creationId xmlns:a16="http://schemas.microsoft.com/office/drawing/2014/main" id="{40737F31-71E8-A140-9602-76BB1E507C9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1579" r="12068"/>
          <a:stretch/>
        </p:blipFill>
        <p:spPr>
          <a:xfrm>
            <a:off x="20" y="-1"/>
            <a:ext cx="4450822" cy="77724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56401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30C923-6770-4113-8898-90779E44B67C}"/>
              </a:ext>
            </a:extLst>
          </p:cNvPr>
          <p:cNvSpPr>
            <a:spLocks noGrp="1"/>
          </p:cNvSpPr>
          <p:nvPr>
            <p:ph type="title"/>
          </p:nvPr>
        </p:nvSpPr>
        <p:spPr>
          <a:xfrm>
            <a:off x="538296" y="1566817"/>
            <a:ext cx="2446951" cy="4638765"/>
          </a:xfrm>
        </p:spPr>
        <p:txBody>
          <a:bodyPr anchor="ctr">
            <a:normAutofit/>
          </a:bodyPr>
          <a:lstStyle/>
          <a:p>
            <a:r>
              <a:rPr lang="fr-CA" sz="3600" dirty="0"/>
              <a:t>Qu’est-ce qu’un livre numérique accessible?</a:t>
            </a:r>
          </a:p>
        </p:txBody>
      </p:sp>
      <p:sp>
        <p:nvSpPr>
          <p:cNvPr id="4" name="Segnaposto piè di pagina 3">
            <a:extLst>
              <a:ext uri="{FF2B5EF4-FFF2-40B4-BE49-F238E27FC236}">
                <a16:creationId xmlns:a16="http://schemas.microsoft.com/office/drawing/2014/main" id="{99C13BC5-A2DE-43A2-AD98-C898EB97BDE3}"/>
              </a:ext>
            </a:extLst>
          </p:cNvPr>
          <p:cNvSpPr>
            <a:spLocks noGrp="1"/>
          </p:cNvSpPr>
          <p:nvPr>
            <p:ph type="ftr" sz="quarter" idx="11"/>
          </p:nvPr>
        </p:nvSpPr>
        <p:spPr>
          <a:xfrm>
            <a:off x="4056157" y="6846876"/>
            <a:ext cx="4529406" cy="413809"/>
          </a:xfrm>
        </p:spPr>
        <p:txBody>
          <a:bodyPr>
            <a:normAutofit/>
          </a:bodyPr>
          <a:lstStyle/>
          <a:p>
            <a:pPr>
              <a:spcAft>
                <a:spcPts val="600"/>
              </a:spcAft>
            </a:pPr>
            <a:r>
              <a:rPr lang="fr-CA" dirty="0" err="1">
                <a:solidFill>
                  <a:srgbClr val="FFFFFF"/>
                </a:solidFill>
              </a:rPr>
              <a:t>www.livrescanadabooks.com</a:t>
            </a:r>
            <a:endParaRPr lang="fr-CA" dirty="0">
              <a:solidFill>
                <a:srgbClr val="FFFFFF"/>
              </a:solidFill>
            </a:endParaRPr>
          </a:p>
        </p:txBody>
      </p:sp>
      <p:graphicFrame>
        <p:nvGraphicFramePr>
          <p:cNvPr id="8" name="Diagramme 7">
            <a:extLst>
              <a:ext uri="{FF2B5EF4-FFF2-40B4-BE49-F238E27FC236}">
                <a16:creationId xmlns:a16="http://schemas.microsoft.com/office/drawing/2014/main" id="{6F31A54A-B023-4399-AFA5-A522B4AEC324}"/>
              </a:ext>
            </a:extLst>
          </p:cNvPr>
          <p:cNvGraphicFramePr/>
          <p:nvPr>
            <p:extLst>
              <p:ext uri="{D42A27DB-BD31-4B8C-83A1-F6EECF244321}">
                <p14:modId xmlns:p14="http://schemas.microsoft.com/office/powerpoint/2010/main" val="1218677677"/>
              </p:ext>
            </p:extLst>
          </p:nvPr>
        </p:nvGraphicFramePr>
        <p:xfrm>
          <a:off x="3136489" y="1300551"/>
          <a:ext cx="6272981" cy="5643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60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FF990F-0890-4ACE-9C16-E5099A748531}"/>
              </a:ext>
            </a:extLst>
          </p:cNvPr>
          <p:cNvSpPr>
            <a:spLocks noGrp="1"/>
          </p:cNvSpPr>
          <p:nvPr>
            <p:ph type="title"/>
          </p:nvPr>
        </p:nvSpPr>
        <p:spPr>
          <a:xfrm>
            <a:off x="538296" y="1566817"/>
            <a:ext cx="3178297" cy="4638765"/>
          </a:xfrm>
        </p:spPr>
        <p:txBody>
          <a:bodyPr anchor="ctr">
            <a:normAutofit/>
          </a:bodyPr>
          <a:lstStyle/>
          <a:p>
            <a:r>
              <a:rPr lang="fr-CA" sz="3600" dirty="0"/>
              <a:t>Métadonnées d’accessibilité</a:t>
            </a:r>
          </a:p>
        </p:txBody>
      </p:sp>
      <p:sp>
        <p:nvSpPr>
          <p:cNvPr id="4" name="Segnaposto piè di pagina 3">
            <a:extLst>
              <a:ext uri="{FF2B5EF4-FFF2-40B4-BE49-F238E27FC236}">
                <a16:creationId xmlns:a16="http://schemas.microsoft.com/office/drawing/2014/main" id="{ABCD60D1-4E34-41E4-B877-B6FFCED9CFFE}"/>
              </a:ext>
            </a:extLst>
          </p:cNvPr>
          <p:cNvSpPr>
            <a:spLocks noGrp="1"/>
          </p:cNvSpPr>
          <p:nvPr>
            <p:ph type="ftr" sz="quarter" idx="11"/>
          </p:nvPr>
        </p:nvSpPr>
        <p:spPr>
          <a:xfrm>
            <a:off x="4056157" y="6846876"/>
            <a:ext cx="4529406" cy="413809"/>
          </a:xfrm>
        </p:spPr>
        <p:txBody>
          <a:bodyPr>
            <a:normAutofit/>
          </a:bodyPr>
          <a:lstStyle/>
          <a:p>
            <a:pPr>
              <a:spcAft>
                <a:spcPts val="600"/>
              </a:spcAft>
            </a:pPr>
            <a:r>
              <a:rPr lang="fr-CA" dirty="0" err="1">
                <a:solidFill>
                  <a:srgbClr val="FFFFFF"/>
                </a:solidFill>
              </a:rPr>
              <a:t>www.livrescanadabooks.com</a:t>
            </a:r>
            <a:endParaRPr lang="fr-CA" dirty="0">
              <a:solidFill>
                <a:srgbClr val="FFFFFF"/>
              </a:solidFill>
            </a:endParaRPr>
          </a:p>
        </p:txBody>
      </p:sp>
      <p:graphicFrame>
        <p:nvGraphicFramePr>
          <p:cNvPr id="6" name="Segnaposto contenuto 2">
            <a:extLst>
              <a:ext uri="{FF2B5EF4-FFF2-40B4-BE49-F238E27FC236}">
                <a16:creationId xmlns:a16="http://schemas.microsoft.com/office/drawing/2014/main" id="{21610F4E-FFB9-4EC2-AF92-E02BAAD1C2CA}"/>
              </a:ext>
            </a:extLst>
          </p:cNvPr>
          <p:cNvGraphicFramePr>
            <a:graphicFrameLocks noGrp="1"/>
          </p:cNvGraphicFramePr>
          <p:nvPr>
            <p:ph idx="1"/>
            <p:extLst>
              <p:ext uri="{D42A27DB-BD31-4B8C-83A1-F6EECF244321}">
                <p14:modId xmlns:p14="http://schemas.microsoft.com/office/powerpoint/2010/main" val="2354244590"/>
              </p:ext>
            </p:extLst>
          </p:nvPr>
        </p:nvGraphicFramePr>
        <p:xfrm>
          <a:off x="3769024" y="1203351"/>
          <a:ext cx="4816539" cy="564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2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99444C-D66D-49F8-8329-941F1D6D26E4}"/>
              </a:ext>
            </a:extLst>
          </p:cNvPr>
          <p:cNvSpPr>
            <a:spLocks noGrp="1"/>
          </p:cNvSpPr>
          <p:nvPr>
            <p:ph type="title"/>
          </p:nvPr>
        </p:nvSpPr>
        <p:spPr>
          <a:xfrm>
            <a:off x="538297" y="1566817"/>
            <a:ext cx="2912826" cy="4638765"/>
          </a:xfrm>
        </p:spPr>
        <p:txBody>
          <a:bodyPr anchor="ctr">
            <a:normAutofit/>
          </a:bodyPr>
          <a:lstStyle/>
          <a:p>
            <a:r>
              <a:rPr lang="fr-CA" sz="3600" dirty="0"/>
              <a:t>Le rôle des distributeurs numériques et des agrégateurs</a:t>
            </a:r>
          </a:p>
        </p:txBody>
      </p:sp>
      <p:sp>
        <p:nvSpPr>
          <p:cNvPr id="4" name="Segnaposto piè di pagina 3">
            <a:extLst>
              <a:ext uri="{FF2B5EF4-FFF2-40B4-BE49-F238E27FC236}">
                <a16:creationId xmlns:a16="http://schemas.microsoft.com/office/drawing/2014/main" id="{88830422-4209-4CA0-A002-A74136CAB90E}"/>
              </a:ext>
            </a:extLst>
          </p:cNvPr>
          <p:cNvSpPr>
            <a:spLocks noGrp="1"/>
          </p:cNvSpPr>
          <p:nvPr>
            <p:ph type="ftr" sz="quarter" idx="11"/>
          </p:nvPr>
        </p:nvSpPr>
        <p:spPr>
          <a:xfrm>
            <a:off x="4056157" y="6846876"/>
            <a:ext cx="4529406" cy="413809"/>
          </a:xfrm>
        </p:spPr>
        <p:txBody>
          <a:bodyPr>
            <a:normAutofit/>
          </a:bodyPr>
          <a:lstStyle/>
          <a:p>
            <a:pPr>
              <a:spcAft>
                <a:spcPts val="600"/>
              </a:spcAft>
            </a:pPr>
            <a:r>
              <a:rPr lang="fr-CA" dirty="0" err="1">
                <a:solidFill>
                  <a:srgbClr val="FFFFFF"/>
                </a:solidFill>
              </a:rPr>
              <a:t>www.livrescanadabooks.com</a:t>
            </a:r>
            <a:endParaRPr lang="fr-CA" dirty="0">
              <a:solidFill>
                <a:srgbClr val="FFFFFF"/>
              </a:solidFill>
            </a:endParaRPr>
          </a:p>
        </p:txBody>
      </p:sp>
      <p:graphicFrame>
        <p:nvGraphicFramePr>
          <p:cNvPr id="6" name="Segnaposto contenuto 2">
            <a:extLst>
              <a:ext uri="{FF2B5EF4-FFF2-40B4-BE49-F238E27FC236}">
                <a16:creationId xmlns:a16="http://schemas.microsoft.com/office/drawing/2014/main" id="{DAF2D552-1513-426E-8D02-9ADF0671D5EE}"/>
              </a:ext>
            </a:extLst>
          </p:cNvPr>
          <p:cNvGraphicFramePr>
            <a:graphicFrameLocks noGrp="1"/>
          </p:cNvGraphicFramePr>
          <p:nvPr>
            <p:ph idx="1"/>
            <p:extLst>
              <p:ext uri="{D42A27DB-BD31-4B8C-83A1-F6EECF244321}">
                <p14:modId xmlns:p14="http://schemas.microsoft.com/office/powerpoint/2010/main" val="1187653809"/>
              </p:ext>
            </p:extLst>
          </p:nvPr>
        </p:nvGraphicFramePr>
        <p:xfrm>
          <a:off x="3586478" y="1064436"/>
          <a:ext cx="5468763" cy="564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4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6FBB4-9E3D-4834-BB96-1978701DFB3D}"/>
              </a:ext>
            </a:extLst>
          </p:cNvPr>
          <p:cNvSpPr>
            <a:spLocks noGrp="1"/>
          </p:cNvSpPr>
          <p:nvPr>
            <p:ph type="title"/>
          </p:nvPr>
        </p:nvSpPr>
        <p:spPr>
          <a:xfrm>
            <a:off x="1061719" y="690880"/>
            <a:ext cx="8412933" cy="1246051"/>
          </a:xfrm>
        </p:spPr>
        <p:txBody>
          <a:bodyPr>
            <a:normAutofit/>
          </a:bodyPr>
          <a:lstStyle/>
          <a:p>
            <a:r>
              <a:rPr lang="fr-CA" dirty="0"/>
              <a:t>Solutions de GDN</a:t>
            </a:r>
          </a:p>
        </p:txBody>
      </p:sp>
      <p:sp>
        <p:nvSpPr>
          <p:cNvPr id="4" name="Segnaposto piè di pagina 3">
            <a:extLst>
              <a:ext uri="{FF2B5EF4-FFF2-40B4-BE49-F238E27FC236}">
                <a16:creationId xmlns:a16="http://schemas.microsoft.com/office/drawing/2014/main" id="{A15CF75F-1337-4E63-9C93-93EF29444EBE}"/>
              </a:ext>
            </a:extLst>
          </p:cNvPr>
          <p:cNvSpPr>
            <a:spLocks noGrp="1"/>
          </p:cNvSpPr>
          <p:nvPr>
            <p:ph type="ftr" sz="quarter" idx="11"/>
          </p:nvPr>
        </p:nvSpPr>
        <p:spPr>
          <a:xfrm>
            <a:off x="1634492" y="7007259"/>
            <a:ext cx="5195530" cy="413808"/>
          </a:xfrm>
        </p:spPr>
        <p:txBody>
          <a:bodyPr>
            <a:normAutofit/>
          </a:bodyPr>
          <a:lstStyle/>
          <a:p>
            <a:pPr>
              <a:spcAft>
                <a:spcPts val="600"/>
              </a:spcAft>
            </a:pPr>
            <a:r>
              <a:rPr lang="fr-CA" dirty="0" err="1"/>
              <a:t>www.livrescanadabooks.com</a:t>
            </a:r>
            <a:endParaRPr lang="fr-CA" dirty="0"/>
          </a:p>
        </p:txBody>
      </p:sp>
      <p:graphicFrame>
        <p:nvGraphicFramePr>
          <p:cNvPr id="6" name="Segnaposto contenuto 2">
            <a:extLst>
              <a:ext uri="{FF2B5EF4-FFF2-40B4-BE49-F238E27FC236}">
                <a16:creationId xmlns:a16="http://schemas.microsoft.com/office/drawing/2014/main" id="{C708FFFA-C6DD-4B66-8945-62F1A3DBB967}"/>
              </a:ext>
            </a:extLst>
          </p:cNvPr>
          <p:cNvGraphicFramePr>
            <a:graphicFrameLocks noGrp="1"/>
          </p:cNvGraphicFramePr>
          <p:nvPr>
            <p:ph idx="1"/>
            <p:extLst>
              <p:ext uri="{D42A27DB-BD31-4B8C-83A1-F6EECF244321}">
                <p14:modId xmlns:p14="http://schemas.microsoft.com/office/powerpoint/2010/main" val="142672068"/>
              </p:ext>
            </p:extLst>
          </p:nvPr>
        </p:nvGraphicFramePr>
        <p:xfrm>
          <a:off x="1061719" y="1801907"/>
          <a:ext cx="7934960" cy="5045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06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407AD-B198-4814-81B6-AE3671B5869E}"/>
              </a:ext>
            </a:extLst>
          </p:cNvPr>
          <p:cNvSpPr>
            <a:spLocks noGrp="1"/>
          </p:cNvSpPr>
          <p:nvPr>
            <p:ph type="title"/>
          </p:nvPr>
        </p:nvSpPr>
        <p:spPr>
          <a:xfrm>
            <a:off x="861258" y="959224"/>
            <a:ext cx="2639026" cy="5436221"/>
          </a:xfrm>
        </p:spPr>
        <p:txBody>
          <a:bodyPr anchor="ctr">
            <a:normAutofit/>
          </a:bodyPr>
          <a:lstStyle/>
          <a:p>
            <a:r>
              <a:rPr lang="fr-CA" sz="3600" dirty="0"/>
              <a:t>Le rôle des librairies numériques </a:t>
            </a:r>
          </a:p>
        </p:txBody>
      </p:sp>
      <p:sp>
        <p:nvSpPr>
          <p:cNvPr id="3" name="Segnaposto contenuto 2">
            <a:extLst>
              <a:ext uri="{FF2B5EF4-FFF2-40B4-BE49-F238E27FC236}">
                <a16:creationId xmlns:a16="http://schemas.microsoft.com/office/drawing/2014/main" id="{1823F690-DD3D-4FD2-B88B-BE7D9D50E04E}"/>
              </a:ext>
            </a:extLst>
          </p:cNvPr>
          <p:cNvSpPr>
            <a:spLocks noGrp="1"/>
          </p:cNvSpPr>
          <p:nvPr>
            <p:ph idx="1"/>
          </p:nvPr>
        </p:nvSpPr>
        <p:spPr>
          <a:xfrm>
            <a:off x="3398239" y="1177692"/>
            <a:ext cx="4958040" cy="5217753"/>
          </a:xfrm>
        </p:spPr>
        <p:txBody>
          <a:bodyPr anchor="ctr">
            <a:normAutofit fontScale="92500"/>
          </a:bodyPr>
          <a:lstStyle/>
          <a:p>
            <a:r>
              <a:rPr lang="fr-CA" dirty="0"/>
              <a:t>L’Acte européen sur l’accessibilité exige également que les </a:t>
            </a:r>
            <a:r>
              <a:rPr lang="fr-CA" b="1" dirty="0"/>
              <a:t>sites Web de commerce électronique soient accessibles</a:t>
            </a:r>
            <a:r>
              <a:rPr lang="fr-CA" dirty="0"/>
              <a:t> pour permettre à tout utilisateur d’acheter ou d’emprunter des publications numériques de manière autonome.</a:t>
            </a:r>
          </a:p>
          <a:p>
            <a:r>
              <a:rPr lang="fr-CA" dirty="0"/>
              <a:t>Afficher les </a:t>
            </a:r>
            <a:r>
              <a:rPr lang="fr-CA" b="1" dirty="0"/>
              <a:t>métadonnées d’accessibilité</a:t>
            </a:r>
            <a:r>
              <a:rPr lang="fr-CA" dirty="0"/>
              <a:t> (métadonnées d’accessibilité UX)</a:t>
            </a:r>
          </a:p>
          <a:p>
            <a:r>
              <a:rPr lang="fr-CA" dirty="0"/>
              <a:t>Cela signifie qu’ils doivent </a:t>
            </a:r>
            <a:r>
              <a:rPr lang="fr-CA" b="1" dirty="0"/>
              <a:t>créer des sites Web entièrement accessibles</a:t>
            </a:r>
            <a:r>
              <a:rPr lang="fr-CA" dirty="0"/>
              <a:t>, en tenant compte de tous les </a:t>
            </a:r>
            <a:r>
              <a:rPr lang="fr-CA" b="1" dirty="0"/>
              <a:t>processus</a:t>
            </a:r>
            <a:r>
              <a:rPr lang="fr-CA" dirty="0"/>
              <a:t> nécessaires pour permettre aux utilisateurs d’effectuer l’achat et le téléchargement.</a:t>
            </a:r>
          </a:p>
          <a:p>
            <a:r>
              <a:rPr lang="fr-CA" dirty="0"/>
              <a:t>Les directives à suivre sont les </a:t>
            </a:r>
            <a:r>
              <a:rPr lang="fr-CA" b="1" dirty="0"/>
              <a:t>Règles pour l’accessibilité des contenus Web (WCAG) du W3C</a:t>
            </a:r>
          </a:p>
        </p:txBody>
      </p:sp>
      <p:sp>
        <p:nvSpPr>
          <p:cNvPr id="4" name="Segnaposto piè di pagina 3">
            <a:extLst>
              <a:ext uri="{FF2B5EF4-FFF2-40B4-BE49-F238E27FC236}">
                <a16:creationId xmlns:a16="http://schemas.microsoft.com/office/drawing/2014/main" id="{E2281C4F-0289-4D45-B485-CDA205C91CF8}"/>
              </a:ext>
            </a:extLst>
          </p:cNvPr>
          <p:cNvSpPr>
            <a:spLocks noGrp="1"/>
          </p:cNvSpPr>
          <p:nvPr>
            <p:ph type="ftr" sz="quarter" idx="11"/>
          </p:nvPr>
        </p:nvSpPr>
        <p:spPr>
          <a:xfrm>
            <a:off x="796290" y="6846876"/>
            <a:ext cx="4958040" cy="413809"/>
          </a:xfrm>
        </p:spPr>
        <p:txBody>
          <a:bodyPr>
            <a:normAutofit/>
          </a:bodyPr>
          <a:lstStyle/>
          <a:p>
            <a:pPr>
              <a:spcAft>
                <a:spcPts val="600"/>
              </a:spcAft>
            </a:pPr>
            <a:r>
              <a:rPr lang="fr-CA"/>
              <a:t>www.livrescanadabooks.com</a:t>
            </a:r>
          </a:p>
        </p:txBody>
      </p:sp>
    </p:spTree>
    <p:extLst>
      <p:ext uri="{BB962C8B-B14F-4D97-AF65-F5344CB8AC3E}">
        <p14:creationId xmlns:p14="http://schemas.microsoft.com/office/powerpoint/2010/main" val="33209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724B36-4162-4FBF-894C-ECAB3B623085}"/>
              </a:ext>
            </a:extLst>
          </p:cNvPr>
          <p:cNvSpPr>
            <a:spLocks noGrp="1"/>
          </p:cNvSpPr>
          <p:nvPr>
            <p:ph type="title"/>
          </p:nvPr>
        </p:nvSpPr>
        <p:spPr>
          <a:xfrm>
            <a:off x="558800" y="690880"/>
            <a:ext cx="2534024" cy="6155996"/>
          </a:xfrm>
        </p:spPr>
        <p:txBody>
          <a:bodyPr anchor="ctr">
            <a:normAutofit/>
          </a:bodyPr>
          <a:lstStyle/>
          <a:p>
            <a:r>
              <a:rPr lang="fr-CA" sz="3600" dirty="0"/>
              <a:t>Les moteurs de recherche</a:t>
            </a:r>
          </a:p>
        </p:txBody>
      </p:sp>
      <p:sp>
        <p:nvSpPr>
          <p:cNvPr id="3" name="Segnaposto contenuto 2">
            <a:extLst>
              <a:ext uri="{FF2B5EF4-FFF2-40B4-BE49-F238E27FC236}">
                <a16:creationId xmlns:a16="http://schemas.microsoft.com/office/drawing/2014/main" id="{F77C41BE-9113-4BC7-988E-E2E052491E6E}"/>
              </a:ext>
            </a:extLst>
          </p:cNvPr>
          <p:cNvSpPr>
            <a:spLocks noGrp="1"/>
          </p:cNvSpPr>
          <p:nvPr>
            <p:ph idx="1"/>
          </p:nvPr>
        </p:nvSpPr>
        <p:spPr>
          <a:xfrm>
            <a:off x="3345427" y="690880"/>
            <a:ext cx="5834432" cy="3829169"/>
          </a:xfrm>
        </p:spPr>
        <p:txBody>
          <a:bodyPr>
            <a:noAutofit/>
          </a:bodyPr>
          <a:lstStyle/>
          <a:p>
            <a:pPr marL="0" indent="0">
              <a:lnSpc>
                <a:spcPct val="90000"/>
              </a:lnSpc>
              <a:buNone/>
            </a:pPr>
            <a:r>
              <a:rPr lang="fr-CA" sz="2000" dirty="0"/>
              <a:t>L’affichage de métadonnées relatives à l’accessibilité et l’amélioration de l’accessibilité de l’interface utilisateur graphique constitueront également un avantage supplémentaire pour les boutiques en ligne, car elles permettront d’améliorer le </a:t>
            </a:r>
            <a:r>
              <a:rPr lang="fr-CA" sz="2000" b="1" dirty="0"/>
              <a:t>référencement naturel</a:t>
            </a:r>
            <a:r>
              <a:rPr lang="fr-CA" sz="2000" dirty="0"/>
              <a:t> du site Web, en augmentant le classement sur Google, Bing, Yahoo, etc. </a:t>
            </a:r>
          </a:p>
          <a:p>
            <a:pPr marL="0" indent="0">
              <a:lnSpc>
                <a:spcPct val="90000"/>
              </a:lnSpc>
              <a:buNone/>
            </a:pPr>
            <a:r>
              <a:rPr lang="fr-CA" sz="2000" dirty="0"/>
              <a:t>Les robots d’indexation interprètent le contenu des pages Web en analysant le code, de la même manière que les technologies d’assistance pour les personnes aveugles interagissent avec les sites Web.</a:t>
            </a:r>
          </a:p>
        </p:txBody>
      </p:sp>
      <p:sp>
        <p:nvSpPr>
          <p:cNvPr id="4" name="Segnaposto piè di pagina 3">
            <a:extLst>
              <a:ext uri="{FF2B5EF4-FFF2-40B4-BE49-F238E27FC236}">
                <a16:creationId xmlns:a16="http://schemas.microsoft.com/office/drawing/2014/main" id="{E69FCC48-7AA9-40A4-A92A-8D18A592C548}"/>
              </a:ext>
            </a:extLst>
          </p:cNvPr>
          <p:cNvSpPr>
            <a:spLocks noGrp="1"/>
          </p:cNvSpPr>
          <p:nvPr>
            <p:ph type="ftr" sz="quarter" idx="11"/>
          </p:nvPr>
        </p:nvSpPr>
        <p:spPr>
          <a:xfrm>
            <a:off x="558800" y="6846876"/>
            <a:ext cx="4571351" cy="413809"/>
          </a:xfrm>
        </p:spPr>
        <p:txBody>
          <a:bodyPr>
            <a:normAutofit/>
          </a:bodyPr>
          <a:lstStyle/>
          <a:p>
            <a:pPr>
              <a:spcAft>
                <a:spcPts val="600"/>
              </a:spcAft>
            </a:pPr>
            <a:r>
              <a:rPr lang="fr-CA"/>
              <a:t>www.livrescanadabooks.com</a:t>
            </a:r>
          </a:p>
        </p:txBody>
      </p:sp>
      <p:pic>
        <p:nvPicPr>
          <p:cNvPr id="6" name="Immagine 5">
            <a:extLst>
              <a:ext uri="{FF2B5EF4-FFF2-40B4-BE49-F238E27FC236}">
                <a16:creationId xmlns:a16="http://schemas.microsoft.com/office/drawing/2014/main" id="{C2C3E2B1-3DA8-DF47-889C-C9B2CD2F96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1712" y="4520051"/>
            <a:ext cx="5726322" cy="2654903"/>
          </a:xfrm>
          <a:prstGeom prst="rect">
            <a:avLst/>
          </a:prstGeom>
        </p:spPr>
      </p:pic>
    </p:spTree>
    <p:extLst>
      <p:ext uri="{BB962C8B-B14F-4D97-AF65-F5344CB8AC3E}">
        <p14:creationId xmlns:p14="http://schemas.microsoft.com/office/powerpoint/2010/main" val="327299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7D931A-0AD6-47FB-8311-244FFE439CB1}"/>
              </a:ext>
            </a:extLst>
          </p:cNvPr>
          <p:cNvSpPr>
            <a:spLocks noGrp="1"/>
          </p:cNvSpPr>
          <p:nvPr>
            <p:ph type="title"/>
          </p:nvPr>
        </p:nvSpPr>
        <p:spPr>
          <a:xfrm>
            <a:off x="558800" y="690880"/>
            <a:ext cx="7092251" cy="1496906"/>
          </a:xfrm>
        </p:spPr>
        <p:txBody>
          <a:bodyPr anchor="t">
            <a:normAutofit/>
          </a:bodyPr>
          <a:lstStyle/>
          <a:p>
            <a:r>
              <a:rPr lang="fr-CA" dirty="0"/>
              <a:t>Solutions de lecture électronique</a:t>
            </a:r>
          </a:p>
        </p:txBody>
      </p:sp>
      <p:pic>
        <p:nvPicPr>
          <p:cNvPr id="8" name="Graphic 7" descr="Libri">
            <a:extLst>
              <a:ext uri="{FF2B5EF4-FFF2-40B4-BE49-F238E27FC236}">
                <a16:creationId xmlns:a16="http://schemas.microsoft.com/office/drawing/2014/main" id="{EC9172E4-51ED-4210-95DA-938A6F12B7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16" y="2447241"/>
            <a:ext cx="2405677" cy="2405677"/>
          </a:xfrm>
          <a:prstGeom prst="rect">
            <a:avLst/>
          </a:prstGeom>
        </p:spPr>
      </p:pic>
      <p:sp>
        <p:nvSpPr>
          <p:cNvPr id="3" name="Segnaposto contenuto 2">
            <a:extLst>
              <a:ext uri="{FF2B5EF4-FFF2-40B4-BE49-F238E27FC236}">
                <a16:creationId xmlns:a16="http://schemas.microsoft.com/office/drawing/2014/main" id="{CA0B8191-C65C-4738-A319-B2B0CE9F8D2D}"/>
              </a:ext>
            </a:extLst>
          </p:cNvPr>
          <p:cNvSpPr>
            <a:spLocks noGrp="1"/>
          </p:cNvSpPr>
          <p:nvPr>
            <p:ph idx="1"/>
          </p:nvPr>
        </p:nvSpPr>
        <p:spPr>
          <a:xfrm>
            <a:off x="3352107" y="2448667"/>
            <a:ext cx="4621854" cy="4398209"/>
          </a:xfrm>
        </p:spPr>
        <p:txBody>
          <a:bodyPr>
            <a:noAutofit/>
          </a:bodyPr>
          <a:lstStyle/>
          <a:p>
            <a:pPr marL="0" indent="0">
              <a:lnSpc>
                <a:spcPct val="90000"/>
              </a:lnSpc>
              <a:buNone/>
            </a:pPr>
            <a:r>
              <a:rPr lang="fr-CA" sz="2000" dirty="0">
                <a:solidFill>
                  <a:schemeClr val="tx1"/>
                </a:solidFill>
              </a:rPr>
              <a:t>Les solutions de lecture sont l’environnement dans lequel les utilisateurs passent la majeure partie de leur temps, plongés dans la lecture. </a:t>
            </a:r>
          </a:p>
          <a:p>
            <a:pPr marL="0" indent="0">
              <a:lnSpc>
                <a:spcPct val="90000"/>
              </a:lnSpc>
              <a:buNone/>
            </a:pPr>
            <a:r>
              <a:rPr lang="fr-CA" sz="2000" dirty="0">
                <a:solidFill>
                  <a:schemeClr val="tx1"/>
                </a:solidFill>
              </a:rPr>
              <a:t>Selon les directives de l’Acte européen sur l’accessibilité relatives à ces applications, il est essentiel et obligatoire que l’ensemble de l’interface graphique (boutons, écrans, etc.) et de l’expérience utilisateur (fonction de recherche, signets, gestion de la bibliothèque des utilisateurs) de ces applications soit entièrement accessible.</a:t>
            </a:r>
          </a:p>
        </p:txBody>
      </p:sp>
      <p:sp>
        <p:nvSpPr>
          <p:cNvPr id="4" name="Segnaposto piè di pagina 3">
            <a:extLst>
              <a:ext uri="{FF2B5EF4-FFF2-40B4-BE49-F238E27FC236}">
                <a16:creationId xmlns:a16="http://schemas.microsoft.com/office/drawing/2014/main" id="{D90AB80E-9F8D-4658-8CFB-2497F2B21118}"/>
              </a:ext>
            </a:extLst>
          </p:cNvPr>
          <p:cNvSpPr>
            <a:spLocks noGrp="1"/>
          </p:cNvSpPr>
          <p:nvPr>
            <p:ph type="ftr" sz="quarter" idx="11"/>
          </p:nvPr>
        </p:nvSpPr>
        <p:spPr>
          <a:xfrm>
            <a:off x="558800" y="6846876"/>
            <a:ext cx="5195530" cy="413809"/>
          </a:xfrm>
        </p:spPr>
        <p:txBody>
          <a:bodyPr>
            <a:normAutofit/>
          </a:bodyPr>
          <a:lstStyle/>
          <a:p>
            <a:pPr>
              <a:spcAft>
                <a:spcPts val="600"/>
              </a:spcAft>
            </a:pPr>
            <a:r>
              <a:rPr lang="fr-CA"/>
              <a:t>www.livrescanadabooks.com</a:t>
            </a:r>
          </a:p>
        </p:txBody>
      </p:sp>
    </p:spTree>
    <p:extLst>
      <p:ext uri="{BB962C8B-B14F-4D97-AF65-F5344CB8AC3E}">
        <p14:creationId xmlns:p14="http://schemas.microsoft.com/office/powerpoint/2010/main" val="20411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D6B22B-01B2-4401-9A1D-B23E7A52D4C0}"/>
              </a:ext>
            </a:extLst>
          </p:cNvPr>
          <p:cNvSpPr>
            <a:spLocks noGrp="1"/>
          </p:cNvSpPr>
          <p:nvPr>
            <p:ph type="title"/>
          </p:nvPr>
        </p:nvSpPr>
        <p:spPr/>
        <p:txBody>
          <a:bodyPr>
            <a:normAutofit fontScale="90000"/>
          </a:bodyPr>
          <a:lstStyle/>
          <a:p>
            <a:r>
              <a:rPr lang="fr-CA" dirty="0"/>
              <a:t>Un écosystème </a:t>
            </a:r>
            <a:br>
              <a:rPr lang="fr-CA" dirty="0"/>
            </a:br>
            <a:r>
              <a:rPr lang="fr-CA" dirty="0"/>
              <a:t>d’édition numérique accessible</a:t>
            </a:r>
          </a:p>
        </p:txBody>
      </p:sp>
      <p:sp>
        <p:nvSpPr>
          <p:cNvPr id="4" name="Segnaposto piè di pagina 3">
            <a:extLst>
              <a:ext uri="{FF2B5EF4-FFF2-40B4-BE49-F238E27FC236}">
                <a16:creationId xmlns:a16="http://schemas.microsoft.com/office/drawing/2014/main" id="{0936F85E-438C-4FD7-A3BE-8631912B7DC5}"/>
              </a:ext>
            </a:extLst>
          </p:cNvPr>
          <p:cNvSpPr>
            <a:spLocks noGrp="1"/>
          </p:cNvSpPr>
          <p:nvPr>
            <p:ph type="ftr" sz="quarter" idx="11"/>
          </p:nvPr>
        </p:nvSpPr>
        <p:spPr/>
        <p:txBody>
          <a:bodyPr/>
          <a:lstStyle/>
          <a:p>
            <a:r>
              <a:rPr lang="fr-CA" dirty="0" err="1"/>
              <a:t>www.livrescanadabooks.com</a:t>
            </a:r>
            <a:endParaRPr lang="fr-CA" dirty="0"/>
          </a:p>
        </p:txBody>
      </p:sp>
      <p:pic>
        <p:nvPicPr>
          <p:cNvPr id="5" name="Picture 2">
            <a:extLst>
              <a:ext uri="{FF2B5EF4-FFF2-40B4-BE49-F238E27FC236}">
                <a16:creationId xmlns:a16="http://schemas.microsoft.com/office/drawing/2014/main" id="{D1AA608F-0E95-4B0E-B549-065745FAB15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69924" y="2692623"/>
            <a:ext cx="6989904" cy="39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34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CA">
                <a:effectLst>
                  <a:outerShdw blurRad="50800" dist="38100" dir="2700000" algn="tl" rotWithShape="0">
                    <a:prstClr val="black">
                      <a:alpha val="40000"/>
                    </a:prstClr>
                  </a:outerShdw>
                </a:effectLst>
              </a:rPr>
              <a:t>Séance de questions</a:t>
            </a:r>
          </a:p>
        </p:txBody>
      </p:sp>
      <p:sp>
        <p:nvSpPr>
          <p:cNvPr id="6" name="Subtitle 5"/>
          <p:cNvSpPr>
            <a:spLocks noGrp="1"/>
          </p:cNvSpPr>
          <p:nvPr>
            <p:ph type="subTitle" idx="1"/>
          </p:nvPr>
        </p:nvSpPr>
        <p:spPr/>
        <p:txBody>
          <a:bodyPr/>
          <a:lstStyle/>
          <a:p>
            <a:r>
              <a:rPr lang="fr-CA" dirty="0"/>
              <a:t>Veuillez taper vos questions dans la boîte</a:t>
            </a:r>
          </a:p>
        </p:txBody>
      </p:sp>
      <p:sp>
        <p:nvSpPr>
          <p:cNvPr id="4" name="Footer Placeholder 3"/>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9807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AF8F68-88A3-4A0B-916E-78B1A13B4A96}"/>
              </a:ext>
            </a:extLst>
          </p:cNvPr>
          <p:cNvSpPr>
            <a:spLocks noGrp="1"/>
          </p:cNvSpPr>
          <p:nvPr>
            <p:ph type="title"/>
          </p:nvPr>
        </p:nvSpPr>
        <p:spPr>
          <a:xfrm>
            <a:off x="424753" y="663986"/>
            <a:ext cx="8198137" cy="1496907"/>
          </a:xfrm>
        </p:spPr>
        <p:txBody>
          <a:bodyPr>
            <a:normAutofit/>
          </a:bodyPr>
          <a:lstStyle/>
          <a:p>
            <a:r>
              <a:rPr lang="fr-CA" sz="3600" dirty="0"/>
              <a:t>Active dans le réseau international </a:t>
            </a:r>
          </a:p>
        </p:txBody>
      </p:sp>
      <p:sp>
        <p:nvSpPr>
          <p:cNvPr id="3" name="Segnaposto contenuto 2">
            <a:extLst>
              <a:ext uri="{FF2B5EF4-FFF2-40B4-BE49-F238E27FC236}">
                <a16:creationId xmlns:a16="http://schemas.microsoft.com/office/drawing/2014/main" id="{A156AF54-08D7-4AC4-87DB-F66244BF152E}"/>
              </a:ext>
            </a:extLst>
          </p:cNvPr>
          <p:cNvSpPr>
            <a:spLocks noGrp="1"/>
          </p:cNvSpPr>
          <p:nvPr>
            <p:ph idx="1"/>
          </p:nvPr>
        </p:nvSpPr>
        <p:spPr>
          <a:xfrm>
            <a:off x="670560" y="3594563"/>
            <a:ext cx="7706524" cy="3415837"/>
          </a:xfrm>
        </p:spPr>
        <p:txBody>
          <a:bodyPr>
            <a:normAutofit/>
          </a:bodyPr>
          <a:lstStyle/>
          <a:p>
            <a:pPr marL="0" indent="0">
              <a:buNone/>
            </a:pPr>
            <a:r>
              <a:rPr lang="fr-CA" dirty="0"/>
              <a:t>Participe activement aux principaux groupes de travail internationaux à la définition des normes et à la promotion de solutions visant à accroître l’accessibilité des publications</a:t>
            </a:r>
          </a:p>
          <a:p>
            <a:r>
              <a:rPr lang="fr-CA" dirty="0"/>
              <a:t>W3C – </a:t>
            </a:r>
            <a:r>
              <a:rPr lang="fr-CA" dirty="0" err="1"/>
              <a:t>Publishing</a:t>
            </a:r>
            <a:r>
              <a:rPr lang="fr-CA" dirty="0"/>
              <a:t> Business et </a:t>
            </a:r>
            <a:r>
              <a:rPr lang="fr-CA" dirty="0" err="1"/>
              <a:t>Publishing</a:t>
            </a:r>
            <a:r>
              <a:rPr lang="fr-CA" dirty="0"/>
              <a:t> </a:t>
            </a:r>
            <a:r>
              <a:rPr lang="fr-CA" dirty="0" err="1"/>
              <a:t>Working</a:t>
            </a:r>
            <a:r>
              <a:rPr lang="fr-CA" dirty="0"/>
              <a:t> Group – WCAG – WAI EOWG</a:t>
            </a:r>
          </a:p>
          <a:p>
            <a:r>
              <a:rPr lang="fr-CA" dirty="0"/>
              <a:t>Transition vers des systèmes de lecture électronique des EPUB accessibles </a:t>
            </a:r>
          </a:p>
          <a:p>
            <a:r>
              <a:rPr lang="fr-CA" dirty="0"/>
              <a:t>Norme DIAGRAM et groupe de production du projet TIES</a:t>
            </a:r>
          </a:p>
          <a:p>
            <a:r>
              <a:rPr lang="fr-CA" dirty="0"/>
              <a:t>ISO OT UNI/CT 014/SC 04 « </a:t>
            </a:r>
            <a:r>
              <a:rPr lang="fr-CA" dirty="0" err="1"/>
              <a:t>Automazione</a:t>
            </a:r>
            <a:r>
              <a:rPr lang="fr-CA" dirty="0"/>
              <a:t> e </a:t>
            </a:r>
            <a:r>
              <a:rPr lang="fr-CA" dirty="0" err="1"/>
              <a:t>documentazione</a:t>
            </a:r>
            <a:r>
              <a:rPr lang="fr-CA" dirty="0"/>
              <a:t> »</a:t>
            </a:r>
          </a:p>
          <a:p>
            <a:endParaRPr lang="fr-CA" dirty="0"/>
          </a:p>
        </p:txBody>
      </p:sp>
      <p:sp>
        <p:nvSpPr>
          <p:cNvPr id="4" name="Segnaposto piè di pagina 3">
            <a:extLst>
              <a:ext uri="{FF2B5EF4-FFF2-40B4-BE49-F238E27FC236}">
                <a16:creationId xmlns:a16="http://schemas.microsoft.com/office/drawing/2014/main" id="{6C6E943E-2E6F-4BBA-83F9-24AFEDA58F88}"/>
              </a:ext>
            </a:extLst>
          </p:cNvPr>
          <p:cNvSpPr>
            <a:spLocks noGrp="1"/>
          </p:cNvSpPr>
          <p:nvPr>
            <p:ph type="ftr" sz="quarter" idx="11"/>
          </p:nvPr>
        </p:nvSpPr>
        <p:spPr/>
        <p:txBody>
          <a:bodyPr/>
          <a:lstStyle/>
          <a:p>
            <a:r>
              <a:rPr lang="fr-CA" dirty="0" err="1"/>
              <a:t>www.livrescanadabooks.com</a:t>
            </a:r>
            <a:endParaRPr lang="fr-CA" dirty="0"/>
          </a:p>
        </p:txBody>
      </p:sp>
      <p:pic>
        <p:nvPicPr>
          <p:cNvPr id="7" name="Picture 2">
            <a:extLst>
              <a:ext uri="{FF2B5EF4-FFF2-40B4-BE49-F238E27FC236}">
                <a16:creationId xmlns:a16="http://schemas.microsoft.com/office/drawing/2014/main" id="{75356F17-6F6B-4E53-800E-84FE0CC90DC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6998" y="1963639"/>
            <a:ext cx="5897416" cy="147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0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595"/>
            <a:ext cx="10058398" cy="7781995"/>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3507288" y="1434022"/>
            <a:ext cx="6739002" cy="3682349"/>
          </a:xfrm>
        </p:spPr>
        <p:txBody>
          <a:bodyPr vert="horz" lIns="91440" tIns="45720" rIns="91440" bIns="45720" rtlCol="0" anchor="b">
            <a:normAutofit/>
          </a:bodyPr>
          <a:lstStyle/>
          <a:p>
            <a:pPr defTabSz="457200"/>
            <a:r>
              <a:rPr lang="en-US" sz="5000" dirty="0" err="1"/>
              <a:t>s</a:t>
            </a:r>
            <a:r>
              <a:rPr lang="en-US" sz="5000" kern="1200" dirty="0" err="1">
                <a:solidFill>
                  <a:schemeClr val="accent1"/>
                </a:solidFill>
                <a:latin typeface="+mj-lt"/>
                <a:ea typeface="+mj-ea"/>
                <a:cs typeface="+mj-cs"/>
              </a:rPr>
              <a:t>egreteria</a:t>
            </a:r>
            <a:r>
              <a:rPr lang="en-US" sz="5000" kern="1200" dirty="0">
                <a:solidFill>
                  <a:schemeClr val="accent1"/>
                </a:solidFill>
                <a:latin typeface="+mj-lt"/>
                <a:ea typeface="+mj-ea"/>
                <a:cs typeface="+mj-cs"/>
              </a:rPr>
              <a:t>@</a:t>
            </a:r>
            <a:br>
              <a:rPr lang="en-US" sz="5000" kern="1200" dirty="0">
                <a:solidFill>
                  <a:schemeClr val="accent1"/>
                </a:solidFill>
                <a:latin typeface="+mj-lt"/>
                <a:ea typeface="+mj-ea"/>
                <a:cs typeface="+mj-cs"/>
              </a:rPr>
            </a:br>
            <a:r>
              <a:rPr lang="en-US" sz="5000" kern="1200" dirty="0">
                <a:solidFill>
                  <a:schemeClr val="accent1"/>
                </a:solidFill>
                <a:latin typeface="+mj-lt"/>
                <a:ea typeface="+mj-ea"/>
                <a:cs typeface="+mj-cs"/>
              </a:rPr>
              <a:t>fondazionelia.org</a:t>
            </a:r>
          </a:p>
        </p:txBody>
      </p:sp>
      <p:sp>
        <p:nvSpPr>
          <p:cNvPr id="24" name="Isosceles Triangle 2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618" y="14393"/>
            <a:ext cx="695142" cy="6421641"/>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Graphic 8" descr="Impianto rete">
            <a:extLst>
              <a:ext uri="{FF2B5EF4-FFF2-40B4-BE49-F238E27FC236}">
                <a16:creationId xmlns:a16="http://schemas.microsoft.com/office/drawing/2014/main" id="{74C7F3D7-6930-4ED8-A6D5-9FB15337E3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098" y="2337368"/>
            <a:ext cx="3106696" cy="3106696"/>
          </a:xfrm>
          <a:prstGeom prst="rect">
            <a:avLst/>
          </a:prstGeom>
        </p:spPr>
      </p:pic>
    </p:spTree>
    <p:extLst>
      <p:ext uri="{BB962C8B-B14F-4D97-AF65-F5344CB8AC3E}">
        <p14:creationId xmlns:p14="http://schemas.microsoft.com/office/powerpoint/2010/main" val="393826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43655" y="1765739"/>
            <a:ext cx="6409391" cy="1415715"/>
          </a:xfrm>
        </p:spPr>
        <p:txBody>
          <a:bodyPr/>
          <a:lstStyle/>
          <a:p>
            <a:r>
              <a:rPr lang="fr-CA" spc="-111" dirty="0">
                <a:effectLst>
                  <a:outerShdw blurRad="50800" dist="38100" dir="5400000" algn="t" rotWithShape="0">
                    <a:prstClr val="black">
                      <a:alpha val="40000"/>
                    </a:prstClr>
                  </a:outerShdw>
                </a:effectLst>
              </a:rPr>
              <a:t>Merci</a:t>
            </a:r>
            <a:endParaRPr lang="en-CA" spc="-111" dirty="0">
              <a:effectLst>
                <a:outerShdw blurRad="50800" dist="38100" dir="5400000" algn="t" rotWithShape="0">
                  <a:prstClr val="black">
                    <a:alpha val="40000"/>
                  </a:prstClr>
                </a:outerShdw>
              </a:effectLst>
            </a:endParaRPr>
          </a:p>
        </p:txBody>
      </p:sp>
      <p:sp>
        <p:nvSpPr>
          <p:cNvPr id="6" name="Subtitle 5"/>
          <p:cNvSpPr>
            <a:spLocks noGrp="1"/>
          </p:cNvSpPr>
          <p:nvPr>
            <p:ph type="subTitle" idx="1"/>
          </p:nvPr>
        </p:nvSpPr>
        <p:spPr>
          <a:xfrm>
            <a:off x="1243655" y="3447393"/>
            <a:ext cx="6409391" cy="990136"/>
          </a:xfrm>
        </p:spPr>
        <p:txBody>
          <a:bodyPr>
            <a:noAutofit/>
          </a:bodyPr>
          <a:lstStyle/>
          <a:p>
            <a:r>
              <a:rPr lang="fr-CA" dirty="0"/>
              <a:t>Veuillez remplir une évaluation :</a:t>
            </a:r>
          </a:p>
          <a:p>
            <a:r>
              <a:rPr lang="fr-CA" dirty="0">
                <a:hlinkClick r:id="rId3"/>
              </a:rPr>
              <a:t>https://www.surveymonkey.com/r/T36FSST</a:t>
            </a:r>
            <a:endParaRPr lang="fr-CA" dirty="0"/>
          </a:p>
          <a:p>
            <a:endParaRPr lang="fr-CA" dirty="0"/>
          </a:p>
          <a:p>
            <a:endParaRPr lang="fr-CA" dirty="0"/>
          </a:p>
        </p:txBody>
      </p:sp>
      <p:sp>
        <p:nvSpPr>
          <p:cNvPr id="4" name="Footer Placeholder 3"/>
          <p:cNvSpPr>
            <a:spLocks noGrp="1"/>
          </p:cNvSpPr>
          <p:nvPr>
            <p:ph type="ftr" sz="quarter" idx="11"/>
          </p:nvPr>
        </p:nvSpPr>
        <p:spPr/>
        <p:txBody>
          <a:bodyPr/>
          <a:lstStyle/>
          <a:p>
            <a:r>
              <a:rPr lang="en-US" dirty="0"/>
              <a:t>www.livrescanadabooks.com</a:t>
            </a:r>
          </a:p>
        </p:txBody>
      </p:sp>
      <p:grpSp>
        <p:nvGrpSpPr>
          <p:cNvPr id="7" name="Group 6"/>
          <p:cNvGrpSpPr/>
          <p:nvPr/>
        </p:nvGrpSpPr>
        <p:grpSpPr>
          <a:xfrm>
            <a:off x="7459980" y="0"/>
            <a:ext cx="2634772" cy="2487168"/>
            <a:chOff x="6781800" y="0"/>
            <a:chExt cx="2395247" cy="2194560"/>
          </a:xfrm>
        </p:grpSpPr>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9628" r="6061"/>
            <a:stretch/>
          </p:blipFill>
          <p:spPr>
            <a:xfrm>
              <a:off x="6781800" y="0"/>
              <a:ext cx="2395247" cy="2194560"/>
            </a:xfrm>
            <a:prstGeom prst="rect">
              <a:avLst/>
            </a:prstGeom>
          </p:spPr>
        </p:pic>
        <p:pic>
          <p:nvPicPr>
            <p:cNvPr id="9" name="Picture 8" descr="lcb_logo_rgb.eps"/>
            <p:cNvPicPr>
              <a:picLocks noChangeAspect="1"/>
            </p:cNvPicPr>
            <p:nvPr userDrawn="1"/>
          </p:nvPicPr>
          <p:blipFill>
            <a:blip r:embed="rId5"/>
            <a:stretch>
              <a:fillRect/>
            </a:stretch>
          </p:blipFill>
          <p:spPr>
            <a:xfrm>
              <a:off x="7318344" y="152410"/>
              <a:ext cx="1597056" cy="814444"/>
            </a:xfrm>
            <a:prstGeom prst="rect">
              <a:avLst/>
            </a:prstGeom>
          </p:spPr>
        </p:pic>
      </p:grpSp>
      <p:pic>
        <p:nvPicPr>
          <p:cNvPr id="10" name="Picture 9">
            <a:extLst>
              <a:ext uri="{FF2B5EF4-FFF2-40B4-BE49-F238E27FC236}">
                <a16:creationId xmlns:a16="http://schemas.microsoft.com/office/drawing/2014/main" id="{4078255A-CC02-2C44-A8A4-2D612AD0605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09589" y="5684932"/>
            <a:ext cx="4477521" cy="457201"/>
          </a:xfrm>
          <a:prstGeom prst="rect">
            <a:avLst/>
          </a:prstGeom>
        </p:spPr>
      </p:pic>
    </p:spTree>
    <p:extLst>
      <p:ext uri="{BB962C8B-B14F-4D97-AF65-F5344CB8AC3E}">
        <p14:creationId xmlns:p14="http://schemas.microsoft.com/office/powerpoint/2010/main" val="20147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A37358-E455-4A4B-AAC1-115E7D0D571B}"/>
              </a:ext>
            </a:extLst>
          </p:cNvPr>
          <p:cNvSpPr>
            <a:spLocks noGrp="1"/>
          </p:cNvSpPr>
          <p:nvPr>
            <p:ph type="title"/>
          </p:nvPr>
        </p:nvSpPr>
        <p:spPr/>
        <p:txBody>
          <a:bodyPr>
            <a:normAutofit fontScale="90000"/>
          </a:bodyPr>
          <a:lstStyle/>
          <a:p>
            <a:r>
              <a:rPr lang="fr-CA" dirty="0"/>
              <a:t>Qu’est-ce que l’Acte européen sur l’accessibilité? (EAA)</a:t>
            </a:r>
          </a:p>
        </p:txBody>
      </p:sp>
      <p:sp>
        <p:nvSpPr>
          <p:cNvPr id="3" name="Segnaposto contenuto 2">
            <a:extLst>
              <a:ext uri="{FF2B5EF4-FFF2-40B4-BE49-F238E27FC236}">
                <a16:creationId xmlns:a16="http://schemas.microsoft.com/office/drawing/2014/main" id="{62C1AEBC-0D24-48BF-8753-7030E12ADE38}"/>
              </a:ext>
            </a:extLst>
          </p:cNvPr>
          <p:cNvSpPr>
            <a:spLocks noGrp="1"/>
          </p:cNvSpPr>
          <p:nvPr>
            <p:ph idx="1"/>
          </p:nvPr>
        </p:nvSpPr>
        <p:spPr/>
        <p:txBody>
          <a:bodyPr>
            <a:normAutofit fontScale="92500"/>
          </a:bodyPr>
          <a:lstStyle/>
          <a:p>
            <a:r>
              <a:rPr lang="fr-CA" dirty="0"/>
              <a:t>L’Acte européen sur l’accessibilité est une loi européenne qui fixera de </a:t>
            </a:r>
            <a:r>
              <a:rPr lang="fr-CA" b="1" dirty="0"/>
              <a:t>nouvelles exigences minimales d’accessibilité à l’échelle de l’UE pour toute une série de produits et de services</a:t>
            </a:r>
            <a:r>
              <a:rPr lang="fr-CA" dirty="0"/>
              <a:t>. Elle vise à renforcer les droits des personnes ayant un handicap à accéder aux biens et aux services offerts sur le marché intérieur de l’UE. </a:t>
            </a:r>
          </a:p>
          <a:p>
            <a:r>
              <a:rPr lang="fr-CA" dirty="0"/>
              <a:t>Son objectif est d’éliminer les obstacles à la libre circulation de certains produits et services accessibles qui découlent des exigences divergentes en matière d’accessibilité dans les États membres. </a:t>
            </a:r>
          </a:p>
          <a:p>
            <a:r>
              <a:rPr lang="fr-CA" dirty="0"/>
              <a:t>L’EAA est une directive européenne, ce qui signifie qu’elle fixe des objectifs d’accessibilité contraignants, tout en laissant aux États membres de l’Union européenne le soin de décider des moyens à mettre en œuvre pour les atteindre. </a:t>
            </a:r>
          </a:p>
        </p:txBody>
      </p:sp>
      <p:sp>
        <p:nvSpPr>
          <p:cNvPr id="4" name="Segnaposto piè di pagina 3">
            <a:extLst>
              <a:ext uri="{FF2B5EF4-FFF2-40B4-BE49-F238E27FC236}">
                <a16:creationId xmlns:a16="http://schemas.microsoft.com/office/drawing/2014/main" id="{4105877A-596C-4E7E-8C68-1D179BFDAF00}"/>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5941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A132AA-908C-4617-931E-2DA8F5A71B7B}"/>
              </a:ext>
            </a:extLst>
          </p:cNvPr>
          <p:cNvSpPr>
            <a:spLocks noGrp="1"/>
          </p:cNvSpPr>
          <p:nvPr>
            <p:ph type="title"/>
          </p:nvPr>
        </p:nvSpPr>
        <p:spPr/>
        <p:txBody>
          <a:bodyPr/>
          <a:lstStyle/>
          <a:p>
            <a:r>
              <a:rPr lang="fr-CA" dirty="0"/>
              <a:t>Calendrier</a:t>
            </a:r>
          </a:p>
        </p:txBody>
      </p:sp>
      <p:sp>
        <p:nvSpPr>
          <p:cNvPr id="3" name="Segnaposto contenuto 2">
            <a:extLst>
              <a:ext uri="{FF2B5EF4-FFF2-40B4-BE49-F238E27FC236}">
                <a16:creationId xmlns:a16="http://schemas.microsoft.com/office/drawing/2014/main" id="{F8F1B13D-8D33-4069-A867-471536566C59}"/>
              </a:ext>
            </a:extLst>
          </p:cNvPr>
          <p:cNvSpPr>
            <a:spLocks noGrp="1"/>
          </p:cNvSpPr>
          <p:nvPr>
            <p:ph idx="1"/>
          </p:nvPr>
        </p:nvSpPr>
        <p:spPr>
          <a:xfrm>
            <a:off x="670559" y="1640911"/>
            <a:ext cx="7234576" cy="5205968"/>
          </a:xfrm>
        </p:spPr>
        <p:txBody>
          <a:bodyPr>
            <a:normAutofit lnSpcReduction="10000"/>
          </a:bodyPr>
          <a:lstStyle/>
          <a:p>
            <a:pPr marL="0" indent="0">
              <a:buNone/>
            </a:pPr>
            <a:endParaRPr lang="fr-CA" dirty="0"/>
          </a:p>
          <a:p>
            <a:r>
              <a:rPr lang="fr-CA" b="1" dirty="0"/>
              <a:t>7 juin 2019 </a:t>
            </a:r>
            <a:r>
              <a:rPr lang="fr-CA" dirty="0"/>
              <a:t>– approbation par la Commission européenne</a:t>
            </a:r>
          </a:p>
          <a:p>
            <a:r>
              <a:rPr lang="fr-CA" b="1" dirty="0"/>
              <a:t>28 juin 2022 </a:t>
            </a:r>
            <a:r>
              <a:rPr lang="fr-CA" dirty="0"/>
              <a:t>– mise en œuvre par les États membres de l’UE dans leurs législations nationales</a:t>
            </a:r>
          </a:p>
          <a:p>
            <a:r>
              <a:rPr lang="fr-CA" b="1" dirty="0"/>
              <a:t>28 juin 2025 </a:t>
            </a:r>
            <a:r>
              <a:rPr lang="fr-CA" dirty="0"/>
              <a:t>– application à tous les nouveaux produits et services apparaissant sur le marché </a:t>
            </a:r>
          </a:p>
          <a:p>
            <a:r>
              <a:rPr lang="fr-CA" b="1" dirty="0"/>
              <a:t>Toutes les entreprises</a:t>
            </a:r>
            <a:r>
              <a:rPr lang="fr-CA" dirty="0"/>
              <a:t>, y compris les éditeurs, fournisseurs de services de livres numériques et développeurs de matériel et logiciels de lecteurs numériques canadiens, qui souhaitent vendre leurs produits et leurs services sur le marché européen doivent se conformer aux exigences de la directive en matière d’accessibilité. </a:t>
            </a:r>
          </a:p>
          <a:p>
            <a:r>
              <a:rPr lang="fr-CA" dirty="0"/>
              <a:t>Ce faisant, ils auront accès à l’ensemble du marché intérieur de l’UE.</a:t>
            </a:r>
          </a:p>
          <a:p>
            <a:endParaRPr lang="fr-CA" dirty="0"/>
          </a:p>
          <a:p>
            <a:endParaRPr lang="fr-CA" dirty="0"/>
          </a:p>
        </p:txBody>
      </p:sp>
      <p:sp>
        <p:nvSpPr>
          <p:cNvPr id="4" name="Segnaposto piè di pagina 3">
            <a:extLst>
              <a:ext uri="{FF2B5EF4-FFF2-40B4-BE49-F238E27FC236}">
                <a16:creationId xmlns:a16="http://schemas.microsoft.com/office/drawing/2014/main" id="{2C9EBB8D-5076-48E2-A22F-7808ADA8C93C}"/>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142064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A6B543-A94F-4498-A1F8-4A4314B46E5B}"/>
              </a:ext>
            </a:extLst>
          </p:cNvPr>
          <p:cNvSpPr>
            <a:spLocks noGrp="1"/>
          </p:cNvSpPr>
          <p:nvPr>
            <p:ph type="title"/>
          </p:nvPr>
        </p:nvSpPr>
        <p:spPr/>
        <p:txBody>
          <a:bodyPr/>
          <a:lstStyle/>
          <a:p>
            <a:r>
              <a:rPr lang="fr-CA" dirty="0"/>
              <a:t>Bénéficiaires</a:t>
            </a:r>
          </a:p>
        </p:txBody>
      </p:sp>
      <p:sp>
        <p:nvSpPr>
          <p:cNvPr id="3" name="Segnaposto contenuto 2">
            <a:extLst>
              <a:ext uri="{FF2B5EF4-FFF2-40B4-BE49-F238E27FC236}">
                <a16:creationId xmlns:a16="http://schemas.microsoft.com/office/drawing/2014/main" id="{67F9FAA8-3F98-4BA7-8C63-809B5FA8F9FC}"/>
              </a:ext>
            </a:extLst>
          </p:cNvPr>
          <p:cNvSpPr>
            <a:spLocks noGrp="1"/>
          </p:cNvSpPr>
          <p:nvPr>
            <p:ph idx="1"/>
          </p:nvPr>
        </p:nvSpPr>
        <p:spPr>
          <a:xfrm>
            <a:off x="573577" y="1852924"/>
            <a:ext cx="6982485" cy="4398209"/>
          </a:xfrm>
        </p:spPr>
        <p:txBody>
          <a:bodyPr>
            <a:normAutofit lnSpcReduction="10000"/>
          </a:bodyPr>
          <a:lstStyle/>
          <a:p>
            <a:r>
              <a:rPr lang="fr-CA" dirty="0"/>
              <a:t>Selon le Forum européen des personnes handicapées, les estimations les plus récentes et les plus précises font état de plus de 100 millions de personnes handicapées vivant dans l’Union européenne en 2019. </a:t>
            </a:r>
          </a:p>
          <a:p>
            <a:r>
              <a:rPr lang="fr-CA" dirty="0"/>
              <a:t>Selon l’Organisation mondiale de la santé, dans les données datant de 2010, on estime qu’il y a en Europe :</a:t>
            </a:r>
          </a:p>
          <a:p>
            <a:pPr marL="0" indent="0">
              <a:buNone/>
            </a:pPr>
            <a:r>
              <a:rPr lang="fr-CA" dirty="0"/>
              <a:t>•	2 550 000 personnes aveugles;</a:t>
            </a:r>
          </a:p>
          <a:p>
            <a:pPr marL="0" indent="0">
              <a:buNone/>
            </a:pPr>
            <a:r>
              <a:rPr lang="fr-CA" dirty="0"/>
              <a:t>•	23 800 000 personnes malvoyantes, soit un total de :</a:t>
            </a:r>
          </a:p>
          <a:p>
            <a:pPr marL="0" indent="0">
              <a:buNone/>
            </a:pPr>
            <a:r>
              <a:rPr lang="fr-CA" dirty="0"/>
              <a:t>•	26 350 000 personnes avec un handicap visuel.</a:t>
            </a:r>
          </a:p>
          <a:p>
            <a:r>
              <a:rPr lang="fr-CA" dirty="0"/>
              <a:t>Le nombre de citoyens européens atteints de dyslexie et de troubles d’apprentissage déterminés varie entre 9 et 12 % de la population.</a:t>
            </a:r>
          </a:p>
          <a:p>
            <a:pPr marL="0" indent="0">
              <a:buNone/>
            </a:pPr>
            <a:endParaRPr lang="fr-CA" dirty="0"/>
          </a:p>
          <a:p>
            <a:pPr marL="0" indent="0">
              <a:buNone/>
            </a:pPr>
            <a:endParaRPr lang="fr-CA" dirty="0"/>
          </a:p>
          <a:p>
            <a:pPr marL="0" indent="0">
              <a:buNone/>
            </a:pPr>
            <a:endParaRPr lang="fr-CA" dirty="0"/>
          </a:p>
          <a:p>
            <a:endParaRPr lang="fr-CA" dirty="0"/>
          </a:p>
        </p:txBody>
      </p:sp>
      <p:sp>
        <p:nvSpPr>
          <p:cNvPr id="4" name="Segnaposto piè di pagina 3">
            <a:extLst>
              <a:ext uri="{FF2B5EF4-FFF2-40B4-BE49-F238E27FC236}">
                <a16:creationId xmlns:a16="http://schemas.microsoft.com/office/drawing/2014/main" id="{7F7D021E-4773-4010-A1E0-E6E3642312DF}"/>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350099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310FC0-6116-4F5B-AB56-5D9C4FAAF5A8}"/>
              </a:ext>
            </a:extLst>
          </p:cNvPr>
          <p:cNvSpPr>
            <a:spLocks noGrp="1"/>
          </p:cNvSpPr>
          <p:nvPr>
            <p:ph type="title"/>
          </p:nvPr>
        </p:nvSpPr>
        <p:spPr/>
        <p:txBody>
          <a:bodyPr/>
          <a:lstStyle/>
          <a:p>
            <a:r>
              <a:rPr lang="fr-CA" dirty="0"/>
              <a:t>Produits et services</a:t>
            </a:r>
          </a:p>
        </p:txBody>
      </p:sp>
      <p:sp>
        <p:nvSpPr>
          <p:cNvPr id="3" name="Segnaposto contenuto 2">
            <a:extLst>
              <a:ext uri="{FF2B5EF4-FFF2-40B4-BE49-F238E27FC236}">
                <a16:creationId xmlns:a16="http://schemas.microsoft.com/office/drawing/2014/main" id="{C135ED66-BB52-4318-B21B-370B6D509CAD}"/>
              </a:ext>
            </a:extLst>
          </p:cNvPr>
          <p:cNvSpPr>
            <a:spLocks noGrp="1"/>
          </p:cNvSpPr>
          <p:nvPr>
            <p:ph idx="1"/>
          </p:nvPr>
        </p:nvSpPr>
        <p:spPr>
          <a:xfrm>
            <a:off x="670559" y="1842247"/>
            <a:ext cx="6982485" cy="5004631"/>
          </a:xfrm>
        </p:spPr>
        <p:txBody>
          <a:bodyPr>
            <a:normAutofit fontScale="92500" lnSpcReduction="20000"/>
          </a:bodyPr>
          <a:lstStyle/>
          <a:p>
            <a:r>
              <a:rPr lang="fr-CA" dirty="0"/>
              <a:t>La directive s’applique à de nombreux produits et services, tels que les systèmes matériels informatiques d’usage général destinés aux consommateurs (ordinateurs personnels, ordinateurs portables, téléphones intelligents et tablettes) et les systèmes d’exploitation de ces systèmes matériels, les terminaux en libre-service (c’est-à-dire les terminaux de paiement ou distributrices de billets), les services bancaires aux consommateurs, les services de communication électronique, les services de paiement, les services d’accès aux services de médias audiovisuels.</a:t>
            </a:r>
          </a:p>
          <a:p>
            <a:r>
              <a:rPr lang="fr-CA" dirty="0"/>
              <a:t>Cela comprend également </a:t>
            </a:r>
            <a:r>
              <a:rPr lang="fr-CA" b="1" dirty="0"/>
              <a:t>les livres numériques, les logiciels de lecture spécialisés, les appareils de lecture électronique et le commerce électronique.</a:t>
            </a:r>
          </a:p>
          <a:p>
            <a:r>
              <a:rPr lang="fr-CA" dirty="0"/>
              <a:t>Tant pour les produits que pour les services, la directive prévoit :</a:t>
            </a:r>
          </a:p>
          <a:p>
            <a:pPr lvl="1">
              <a:buFontTx/>
              <a:buChar char="-"/>
            </a:pPr>
            <a:r>
              <a:rPr lang="fr-CA" dirty="0"/>
              <a:t>Le respect obligatoire des exigences normalisées définies;</a:t>
            </a:r>
          </a:p>
          <a:p>
            <a:pPr lvl="1">
              <a:buFontTx/>
              <a:buChar char="-"/>
            </a:pPr>
            <a:r>
              <a:rPr lang="fr-CA" dirty="0"/>
              <a:t>la possibilité de certifier la conformité; </a:t>
            </a:r>
          </a:p>
          <a:p>
            <a:pPr lvl="1">
              <a:buFontTx/>
              <a:buChar char="-"/>
            </a:pPr>
            <a:r>
              <a:rPr lang="fr-CA" dirty="0"/>
              <a:t>la présence d’autorités de contrôle européennes et nationales.</a:t>
            </a:r>
          </a:p>
          <a:p>
            <a:endParaRPr lang="fr-CA" dirty="0"/>
          </a:p>
        </p:txBody>
      </p:sp>
      <p:sp>
        <p:nvSpPr>
          <p:cNvPr id="4" name="Segnaposto piè di pagina 3">
            <a:extLst>
              <a:ext uri="{FF2B5EF4-FFF2-40B4-BE49-F238E27FC236}">
                <a16:creationId xmlns:a16="http://schemas.microsoft.com/office/drawing/2014/main" id="{9B99DB2E-EDA2-4C84-8BFA-1853F1966279}"/>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99236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D6E0B-0390-4035-B86A-797514188892}"/>
              </a:ext>
            </a:extLst>
          </p:cNvPr>
          <p:cNvSpPr>
            <a:spLocks noGrp="1"/>
          </p:cNvSpPr>
          <p:nvPr>
            <p:ph type="title"/>
          </p:nvPr>
        </p:nvSpPr>
        <p:spPr>
          <a:xfrm>
            <a:off x="670560" y="690880"/>
            <a:ext cx="7804846" cy="1496907"/>
          </a:xfrm>
        </p:spPr>
        <p:txBody>
          <a:bodyPr>
            <a:noAutofit/>
          </a:bodyPr>
          <a:lstStyle/>
          <a:p>
            <a:r>
              <a:rPr lang="fr-CA" sz="3500" dirty="0"/>
              <a:t>Les livres numériques comme service… qu’est-ce que cela signifie?</a:t>
            </a:r>
          </a:p>
        </p:txBody>
      </p:sp>
      <p:sp>
        <p:nvSpPr>
          <p:cNvPr id="3" name="Segnaposto contenuto 2">
            <a:extLst>
              <a:ext uri="{FF2B5EF4-FFF2-40B4-BE49-F238E27FC236}">
                <a16:creationId xmlns:a16="http://schemas.microsoft.com/office/drawing/2014/main" id="{E43A367E-DF69-4286-B97E-99B8F719092B}"/>
              </a:ext>
            </a:extLst>
          </p:cNvPr>
          <p:cNvSpPr>
            <a:spLocks noGrp="1"/>
          </p:cNvSpPr>
          <p:nvPr>
            <p:ph idx="1"/>
          </p:nvPr>
        </p:nvSpPr>
        <p:spPr/>
        <p:txBody>
          <a:bodyPr>
            <a:normAutofit lnSpcReduction="10000"/>
          </a:bodyPr>
          <a:lstStyle/>
          <a:p>
            <a:pPr marL="0" indent="0">
              <a:buNone/>
            </a:pPr>
            <a:r>
              <a:rPr lang="fr-CA" dirty="0"/>
              <a:t>L’expression « prestataires de services » englobe les éditeurs ainsi que tous les autres opérateurs économiques impliqués dans la distribution de livres numériques :</a:t>
            </a:r>
          </a:p>
          <a:p>
            <a:r>
              <a:rPr lang="fr-CA" dirty="0"/>
              <a:t>distributeurs et détaillants en ligne, sites Web de commerce électronique et applications mobiles, plateformes en ligne;</a:t>
            </a:r>
          </a:p>
          <a:p>
            <a:r>
              <a:rPr lang="fr-CA" dirty="0"/>
              <a:t>solutions logicielles de lecture électronique;</a:t>
            </a:r>
          </a:p>
          <a:p>
            <a:r>
              <a:rPr lang="fr-CA" dirty="0"/>
              <a:t>solutions de GDN;</a:t>
            </a:r>
          </a:p>
          <a:p>
            <a:r>
              <a:rPr lang="fr-CA" dirty="0"/>
              <a:t>métadonnées.</a:t>
            </a:r>
          </a:p>
          <a:p>
            <a:endParaRPr lang="fr-CA" dirty="0"/>
          </a:p>
          <a:p>
            <a:pPr marL="0" indent="0">
              <a:buNone/>
            </a:pPr>
            <a:r>
              <a:rPr lang="fr-CA" b="1" dirty="0"/>
              <a:t>Les appareils de lecture de livres numériques sont plutôt considérés comme des produits.</a:t>
            </a:r>
          </a:p>
          <a:p>
            <a:endParaRPr lang="fr-CA" dirty="0"/>
          </a:p>
        </p:txBody>
      </p:sp>
      <p:sp>
        <p:nvSpPr>
          <p:cNvPr id="4" name="Segnaposto piè di pagina 3">
            <a:extLst>
              <a:ext uri="{FF2B5EF4-FFF2-40B4-BE49-F238E27FC236}">
                <a16:creationId xmlns:a16="http://schemas.microsoft.com/office/drawing/2014/main" id="{E4C6EEC2-8451-4175-9B66-7A9807B456DD}"/>
              </a:ext>
            </a:extLst>
          </p:cNvPr>
          <p:cNvSpPr>
            <a:spLocks noGrp="1"/>
          </p:cNvSpPr>
          <p:nvPr>
            <p:ph type="ftr" sz="quarter" idx="11"/>
          </p:nvPr>
        </p:nvSpPr>
        <p:spPr/>
        <p:txBody>
          <a:bodyPr/>
          <a:lstStyle/>
          <a:p>
            <a:r>
              <a:rPr lang="fr-CA"/>
              <a:t>www.livrescanadabooks.com</a:t>
            </a:r>
          </a:p>
        </p:txBody>
      </p:sp>
    </p:spTree>
    <p:extLst>
      <p:ext uri="{BB962C8B-B14F-4D97-AF65-F5344CB8AC3E}">
        <p14:creationId xmlns:p14="http://schemas.microsoft.com/office/powerpoint/2010/main" val="281464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Revolution">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3291</TotalTime>
  <Words>3127</Words>
  <Application>Microsoft Macintosh PowerPoint</Application>
  <PresentationFormat>Custom</PresentationFormat>
  <Paragraphs>303</Paragraphs>
  <Slides>41</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Verdana</vt:lpstr>
      <vt:lpstr>Trebuchet MS</vt:lpstr>
      <vt:lpstr>Wingdings 3</vt:lpstr>
      <vt:lpstr>Calibri</vt:lpstr>
      <vt:lpstr>Arial</vt:lpstr>
      <vt:lpstr>Wingdings</vt:lpstr>
      <vt:lpstr>1_Revolution</vt:lpstr>
      <vt:lpstr>Facet</vt:lpstr>
      <vt:lpstr>Prêts pour  l’Acte européen  sur l’accessibilité?</vt:lpstr>
      <vt:lpstr>Aperçu de la présentation</vt:lpstr>
      <vt:lpstr>La Fondazione LIA</vt:lpstr>
      <vt:lpstr>Active dans le réseau international </vt:lpstr>
      <vt:lpstr>Qu’est-ce que l’Acte européen sur l’accessibilité? (EAA)</vt:lpstr>
      <vt:lpstr>Calendrier</vt:lpstr>
      <vt:lpstr>Bénéficiaires</vt:lpstr>
      <vt:lpstr>Produits et services</vt:lpstr>
      <vt:lpstr>Les livres numériques comme service… qu’est-ce que cela signifie?</vt:lpstr>
      <vt:lpstr>Applications et sanctions</vt:lpstr>
      <vt:lpstr>Exceptions</vt:lpstr>
      <vt:lpstr>Microentreprises</vt:lpstr>
      <vt:lpstr>Charge disproportionnée</vt:lpstr>
      <vt:lpstr>Raisons non légitimes</vt:lpstr>
      <vt:lpstr>Où en sommes-nous?</vt:lpstr>
      <vt:lpstr>Qu’est-ce qu’un  livre numérique?</vt:lpstr>
      <vt:lpstr>Obligations des fabricants</vt:lpstr>
      <vt:lpstr>Obligations des importateurs</vt:lpstr>
      <vt:lpstr>Obligations des prestataires de services</vt:lpstr>
      <vt:lpstr>Format accessible « natif »</vt:lpstr>
      <vt:lpstr>Papier vs numérique</vt:lpstr>
      <vt:lpstr>Erreurs à éviter</vt:lpstr>
      <vt:lpstr>Créer une culture  d’accessibilité</vt:lpstr>
      <vt:lpstr>Tests des utilisateurs</vt:lpstr>
      <vt:lpstr>PowerPoint Presentation</vt:lpstr>
      <vt:lpstr>Comme un téléphone  de brousse…</vt:lpstr>
      <vt:lpstr>… où chaque acteur  a un rôle à jouer</vt:lpstr>
      <vt:lpstr>La collaboration est la clé</vt:lpstr>
      <vt:lpstr>Le parcours vers l'accessibilité</vt:lpstr>
      <vt:lpstr>Le rôle des éditeurs et des créateurs de contenu</vt:lpstr>
      <vt:lpstr>Qu’est-ce qu’un livre numérique accessible?</vt:lpstr>
      <vt:lpstr>Métadonnées d’accessibilité</vt:lpstr>
      <vt:lpstr>Le rôle des distributeurs numériques et des agrégateurs</vt:lpstr>
      <vt:lpstr>Solutions de GDN</vt:lpstr>
      <vt:lpstr>Le rôle des librairies numériques </vt:lpstr>
      <vt:lpstr>Les moteurs de recherche</vt:lpstr>
      <vt:lpstr>Solutions de lecture électronique</vt:lpstr>
      <vt:lpstr>Un écosystème  d’édition numérique accessible</vt:lpstr>
      <vt:lpstr>Séance de questions</vt:lpstr>
      <vt:lpstr>segreteria@ fondazionelia.org</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for the European Accessibility Act?</dc:title>
  <dc:creator>Elisa Molinari</dc:creator>
  <cp:lastModifiedBy>Gabrielle Etcheverry</cp:lastModifiedBy>
  <cp:revision>251</cp:revision>
  <dcterms:created xsi:type="dcterms:W3CDTF">2020-11-18T15:08:25Z</dcterms:created>
  <dcterms:modified xsi:type="dcterms:W3CDTF">2020-12-15T16:18:21Z</dcterms:modified>
</cp:coreProperties>
</file>