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71" r:id="rId4"/>
    <p:sldId id="265" r:id="rId5"/>
    <p:sldId id="273" r:id="rId6"/>
    <p:sldId id="266" r:id="rId7"/>
    <p:sldId id="267" r:id="rId8"/>
    <p:sldId id="272" r:id="rId9"/>
    <p:sldId id="269" r:id="rId10"/>
    <p:sldId id="264" r:id="rId11"/>
    <p:sldId id="262" r:id="rId12"/>
    <p:sldId id="263" r:id="rId13"/>
  </p:sldIdLst>
  <p:sldSz cx="13816013"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D5C423-A129-C284-6280-A3833250ABBC}" name="J.L." initials="J.L." userId="J.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7C7E0"/>
    <a:srgbClr val="6786B7"/>
    <a:srgbClr val="191C35"/>
    <a:srgbClr val="3EB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31"/>
    <p:restoredTop sz="96327"/>
  </p:normalViewPr>
  <p:slideViewPr>
    <p:cSldViewPr snapToGrid="0">
      <p:cViewPr varScale="1">
        <p:scale>
          <a:sx n="49" d="100"/>
          <a:sy n="49" d="100"/>
        </p:scale>
        <p:origin x="12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D0AA9-D061-19F8-2453-E886FA75B033}"/>
              </a:ext>
            </a:extLst>
          </p:cNvPr>
          <p:cNvSpPr/>
          <p:nvPr userDrawn="1"/>
        </p:nvSpPr>
        <p:spPr>
          <a:xfrm>
            <a:off x="0" y="0"/>
            <a:ext cx="13816013" cy="7772400"/>
          </a:xfrm>
          <a:prstGeom prst="rect">
            <a:avLst/>
          </a:prstGeom>
          <a:solidFill>
            <a:srgbClr val="19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 name="Picture 7">
            <a:extLst>
              <a:ext uri="{FF2B5EF4-FFF2-40B4-BE49-F238E27FC236}">
                <a16:creationId xmlns:a16="http://schemas.microsoft.com/office/drawing/2014/main" id="{FA31F31B-2E6B-0A9B-2BB0-5B6197865401}"/>
              </a:ext>
            </a:extLst>
          </p:cNvPr>
          <p:cNvPicPr>
            <a:picLocks noChangeAspect="1"/>
          </p:cNvPicPr>
          <p:nvPr userDrawn="1"/>
        </p:nvPicPr>
        <p:blipFill>
          <a:blip r:embed="rId2"/>
          <a:stretch>
            <a:fillRect/>
          </a:stretch>
        </p:blipFill>
        <p:spPr>
          <a:xfrm rot="16200000">
            <a:off x="9392519" y="-1697218"/>
            <a:ext cx="12253877" cy="11166838"/>
          </a:xfrm>
          <a:prstGeom prst="rect">
            <a:avLst/>
          </a:prstGeom>
        </p:spPr>
      </p:pic>
      <p:pic>
        <p:nvPicPr>
          <p:cNvPr id="9" name="Picture 8">
            <a:extLst>
              <a:ext uri="{FF2B5EF4-FFF2-40B4-BE49-F238E27FC236}">
                <a16:creationId xmlns:a16="http://schemas.microsoft.com/office/drawing/2014/main" id="{01F8142B-D122-BB58-200F-93F1419DD036}"/>
              </a:ext>
            </a:extLst>
          </p:cNvPr>
          <p:cNvPicPr>
            <a:picLocks noChangeAspect="1"/>
          </p:cNvPicPr>
          <p:nvPr userDrawn="1"/>
        </p:nvPicPr>
        <p:blipFill>
          <a:blip r:embed="rId2"/>
          <a:stretch>
            <a:fillRect/>
          </a:stretch>
        </p:blipFill>
        <p:spPr>
          <a:xfrm rot="16200000">
            <a:off x="-11119854" y="-1697217"/>
            <a:ext cx="12253877" cy="11166838"/>
          </a:xfrm>
          <a:prstGeom prst="rect">
            <a:avLst/>
          </a:prstGeom>
        </p:spPr>
      </p:pic>
      <p:sp>
        <p:nvSpPr>
          <p:cNvPr id="10" name="Title 1">
            <a:extLst>
              <a:ext uri="{FF2B5EF4-FFF2-40B4-BE49-F238E27FC236}">
                <a16:creationId xmlns:a16="http://schemas.microsoft.com/office/drawing/2014/main" id="{BFD48774-FD18-447A-065C-FC879B71CF68}"/>
              </a:ext>
            </a:extLst>
          </p:cNvPr>
          <p:cNvSpPr>
            <a:spLocks noGrp="1"/>
          </p:cNvSpPr>
          <p:nvPr>
            <p:ph type="ctrTitle" hasCustomPrompt="1"/>
          </p:nvPr>
        </p:nvSpPr>
        <p:spPr>
          <a:xfrm>
            <a:off x="899999" y="2164318"/>
            <a:ext cx="12016015" cy="2834639"/>
          </a:xfrm>
        </p:spPr>
        <p:txBody>
          <a:bodyPr anchor="b">
            <a:noAutofit/>
          </a:bodyPr>
          <a:lstStyle>
            <a:lvl1pPr algn="l">
              <a:defRPr sz="6000" b="1" i="0">
                <a:solidFill>
                  <a:srgbClr val="B7C7E0"/>
                </a:solidFill>
                <a:latin typeface="Century Gothic" panose="020B0502020202020204" pitchFamily="34" charset="0"/>
              </a:defRPr>
            </a:lvl1pPr>
          </a:lstStyle>
          <a:p>
            <a:r>
              <a:rPr lang="en-US" dirty="0"/>
              <a:t>Click to edit</a:t>
            </a:r>
            <a:br>
              <a:rPr lang="en-US" dirty="0"/>
            </a:br>
            <a:r>
              <a:rPr lang="en-US" dirty="0"/>
              <a:t>Master title style</a:t>
            </a:r>
          </a:p>
        </p:txBody>
      </p:sp>
      <p:sp>
        <p:nvSpPr>
          <p:cNvPr id="11" name="Subtitle 2">
            <a:extLst>
              <a:ext uri="{FF2B5EF4-FFF2-40B4-BE49-F238E27FC236}">
                <a16:creationId xmlns:a16="http://schemas.microsoft.com/office/drawing/2014/main" id="{1B04837C-96C3-5AB7-F67E-1BD972D2CDB4}"/>
              </a:ext>
            </a:extLst>
          </p:cNvPr>
          <p:cNvSpPr>
            <a:spLocks noGrp="1"/>
          </p:cNvSpPr>
          <p:nvPr>
            <p:ph type="subTitle" idx="1"/>
          </p:nvPr>
        </p:nvSpPr>
        <p:spPr>
          <a:xfrm>
            <a:off x="900000" y="5200548"/>
            <a:ext cx="12016014" cy="1243152"/>
          </a:xfrm>
        </p:spPr>
        <p:txBody>
          <a:bodyPr anchor="t">
            <a:normAutofit/>
          </a:bodyPr>
          <a:lstStyle>
            <a:lvl1pPr marL="0" indent="0" algn="l">
              <a:buNone/>
              <a:defRPr sz="3000" b="1" i="0">
                <a:solidFill>
                  <a:schemeClr val="bg1"/>
                </a:solidFill>
                <a:latin typeface="Century Gothic" panose="020B0502020202020204" pitchFamily="34" charset="0"/>
              </a:defRPr>
            </a:lvl1pPr>
            <a:lvl2pPr marL="502923" indent="0" algn="ctr">
              <a:buNone/>
              <a:defRPr>
                <a:solidFill>
                  <a:schemeClr val="tx1">
                    <a:tint val="75000"/>
                  </a:schemeClr>
                </a:solidFill>
              </a:defRPr>
            </a:lvl2pPr>
            <a:lvl3pPr marL="1005847" indent="0" algn="ctr">
              <a:buNone/>
              <a:defRPr>
                <a:solidFill>
                  <a:schemeClr val="tx1">
                    <a:tint val="75000"/>
                  </a:schemeClr>
                </a:solidFill>
              </a:defRPr>
            </a:lvl3pPr>
            <a:lvl4pPr marL="1508770" indent="0" algn="ctr">
              <a:buNone/>
              <a:defRPr>
                <a:solidFill>
                  <a:schemeClr val="tx1">
                    <a:tint val="75000"/>
                  </a:schemeClr>
                </a:solidFill>
              </a:defRPr>
            </a:lvl4pPr>
            <a:lvl5pPr marL="2011694" indent="0" algn="ctr">
              <a:buNone/>
              <a:defRPr>
                <a:solidFill>
                  <a:schemeClr val="tx1">
                    <a:tint val="75000"/>
                  </a:schemeClr>
                </a:solidFill>
              </a:defRPr>
            </a:lvl5pPr>
            <a:lvl6pPr marL="2514616" indent="0" algn="ctr">
              <a:buNone/>
              <a:defRPr>
                <a:solidFill>
                  <a:schemeClr val="tx1">
                    <a:tint val="75000"/>
                  </a:schemeClr>
                </a:solidFill>
              </a:defRPr>
            </a:lvl6pPr>
            <a:lvl7pPr marL="3017539" indent="0" algn="ctr">
              <a:buNone/>
              <a:defRPr>
                <a:solidFill>
                  <a:schemeClr val="tx1">
                    <a:tint val="75000"/>
                  </a:schemeClr>
                </a:solidFill>
              </a:defRPr>
            </a:lvl7pPr>
            <a:lvl8pPr marL="3520463" indent="0" algn="ctr">
              <a:buNone/>
              <a:defRPr>
                <a:solidFill>
                  <a:schemeClr val="tx1">
                    <a:tint val="75000"/>
                  </a:schemeClr>
                </a:solidFill>
              </a:defRPr>
            </a:lvl8pPr>
            <a:lvl9pPr marL="4023386" indent="0" algn="ctr">
              <a:buNone/>
              <a:defRPr>
                <a:solidFill>
                  <a:schemeClr val="tx1">
                    <a:tint val="75000"/>
                  </a:schemeClr>
                </a:solidFill>
              </a:defRPr>
            </a:lvl9pPr>
          </a:lstStyle>
          <a:p>
            <a:r>
              <a:rPr lang="en-US" dirty="0"/>
              <a:t>Click to edit Master</a:t>
            </a:r>
          </a:p>
          <a:p>
            <a:r>
              <a:rPr lang="en-US" dirty="0"/>
              <a:t>subtitle style</a:t>
            </a:r>
          </a:p>
        </p:txBody>
      </p:sp>
      <p:pic>
        <p:nvPicPr>
          <p:cNvPr id="12" name="Picture 11">
            <a:extLst>
              <a:ext uri="{FF2B5EF4-FFF2-40B4-BE49-F238E27FC236}">
                <a16:creationId xmlns:a16="http://schemas.microsoft.com/office/drawing/2014/main" id="{6081C542-9428-1FDE-BDA5-0B0B5CAC2FEF}"/>
              </a:ext>
            </a:extLst>
          </p:cNvPr>
          <p:cNvPicPr>
            <a:picLocks noChangeAspect="1"/>
          </p:cNvPicPr>
          <p:nvPr userDrawn="1"/>
        </p:nvPicPr>
        <p:blipFill>
          <a:blip r:embed="rId3"/>
          <a:stretch>
            <a:fillRect/>
          </a:stretch>
        </p:blipFill>
        <p:spPr>
          <a:xfrm>
            <a:off x="900000" y="720002"/>
            <a:ext cx="1804640" cy="601547"/>
          </a:xfrm>
          <a:prstGeom prst="rect">
            <a:avLst/>
          </a:prstGeom>
        </p:spPr>
      </p:pic>
      <p:sp>
        <p:nvSpPr>
          <p:cNvPr id="13" name="Date Placeholder 3">
            <a:extLst>
              <a:ext uri="{FF2B5EF4-FFF2-40B4-BE49-F238E27FC236}">
                <a16:creationId xmlns:a16="http://schemas.microsoft.com/office/drawing/2014/main" id="{310659DA-6B71-8C91-6CF3-AA83750B336A}"/>
              </a:ext>
            </a:extLst>
          </p:cNvPr>
          <p:cNvSpPr>
            <a:spLocks noGrp="1"/>
          </p:cNvSpPr>
          <p:nvPr>
            <p:ph type="dt" sz="half" idx="2"/>
          </p:nvPr>
        </p:nvSpPr>
        <p:spPr>
          <a:xfrm>
            <a:off x="9412451" y="6846881"/>
            <a:ext cx="1516729" cy="413808"/>
          </a:xfrm>
          <a:prstGeom prst="rect">
            <a:avLst/>
          </a:prstGeom>
        </p:spPr>
        <p:txBody>
          <a:bodyPr anchor="b"/>
          <a:lstStyle>
            <a:lvl1pPr>
              <a:defRPr sz="1200">
                <a:solidFill>
                  <a:schemeClr val="bg1"/>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4" name="Footer Placeholder 4">
            <a:extLst>
              <a:ext uri="{FF2B5EF4-FFF2-40B4-BE49-F238E27FC236}">
                <a16:creationId xmlns:a16="http://schemas.microsoft.com/office/drawing/2014/main" id="{8D94FA27-0248-6908-7733-CB7C00333585}"/>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chemeClr val="bg1"/>
                </a:solidFill>
                <a:latin typeface="Century Gothic" panose="020B0502020202020204" pitchFamily="34" charset="0"/>
              </a:defRPr>
            </a:lvl1pPr>
          </a:lstStyle>
          <a:p>
            <a:r>
              <a:rPr lang="en-US" dirty="0" err="1"/>
              <a:t>livrescanadabooks.com</a:t>
            </a:r>
            <a:endParaRPr lang="en-US" dirty="0"/>
          </a:p>
        </p:txBody>
      </p:sp>
      <p:sp>
        <p:nvSpPr>
          <p:cNvPr id="15" name="Slide Number Placeholder 5">
            <a:extLst>
              <a:ext uri="{FF2B5EF4-FFF2-40B4-BE49-F238E27FC236}">
                <a16:creationId xmlns:a16="http://schemas.microsoft.com/office/drawing/2014/main" id="{38D68164-CAA5-31B8-95CF-FFDA07AA5FE5}"/>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chemeClr val="bg1"/>
                </a:solidFill>
                <a:latin typeface="Century Gothic" panose="020B0502020202020204" pitchFamily="34" charset="0"/>
              </a:defRPr>
            </a:lvl1pPr>
          </a:lstStyle>
          <a:p>
            <a:fld id="{93E4AAA4-6363-4581-962D-1ACCC2D600C5}" type="slidenum">
              <a:rPr lang="en-US" smtClean="0"/>
              <a:pPr/>
              <a:t>‹#›</a:t>
            </a:fld>
            <a:endParaRPr lang="en-US" dirty="0"/>
          </a:p>
        </p:txBody>
      </p:sp>
    </p:spTree>
    <p:extLst>
      <p:ext uri="{BB962C8B-B14F-4D97-AF65-F5344CB8AC3E}">
        <p14:creationId xmlns:p14="http://schemas.microsoft.com/office/powerpoint/2010/main" val="312430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6FFA3D-3040-7289-09E4-51FB20DAAAB9}"/>
              </a:ext>
            </a:extLst>
          </p:cNvPr>
          <p:cNvSpPr/>
          <p:nvPr userDrawn="1"/>
        </p:nvSpPr>
        <p:spPr>
          <a:xfrm>
            <a:off x="-1588" y="0"/>
            <a:ext cx="1381760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7FBFE9-2FC7-ACB5-796D-4355EAEEAFE5}"/>
              </a:ext>
            </a:extLst>
          </p:cNvPr>
          <p:cNvPicPr>
            <a:picLocks noChangeAspect="1"/>
          </p:cNvPicPr>
          <p:nvPr userDrawn="1"/>
        </p:nvPicPr>
        <p:blipFill>
          <a:blip r:embed="rId2">
            <a:alphaModFix amt="30000"/>
          </a:blip>
          <a:srcRect/>
          <a:stretch/>
        </p:blipFill>
        <p:spPr>
          <a:xfrm>
            <a:off x="-170849" y="-816102"/>
            <a:ext cx="14168022" cy="9410400"/>
          </a:xfrm>
          <a:prstGeom prst="rect">
            <a:avLst/>
          </a:prstGeom>
          <a:effectLst/>
        </p:spPr>
      </p:pic>
      <p:sp>
        <p:nvSpPr>
          <p:cNvPr id="7" name="Date Placeholder 3">
            <a:extLst>
              <a:ext uri="{FF2B5EF4-FFF2-40B4-BE49-F238E27FC236}">
                <a16:creationId xmlns:a16="http://schemas.microsoft.com/office/drawing/2014/main" id="{0E993DE5-D32E-EFDF-DD4E-D159CBCF336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B7C7E0"/>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8" name="Footer Placeholder 4">
            <a:extLst>
              <a:ext uri="{FF2B5EF4-FFF2-40B4-BE49-F238E27FC236}">
                <a16:creationId xmlns:a16="http://schemas.microsoft.com/office/drawing/2014/main" id="{05A84320-86DF-E439-D56D-5393F49E8796}"/>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B7C7E0"/>
                </a:solidFill>
                <a:latin typeface="Century Gothic" panose="020B0502020202020204" pitchFamily="34" charset="0"/>
              </a:defRPr>
            </a:lvl1pPr>
          </a:lstStyle>
          <a:p>
            <a:r>
              <a:rPr lang="en-US"/>
              <a:t>livrescanadabooks.com</a:t>
            </a:r>
            <a:endParaRPr lang="en-US" dirty="0"/>
          </a:p>
        </p:txBody>
      </p:sp>
      <p:sp>
        <p:nvSpPr>
          <p:cNvPr id="9" name="Slide Number Placeholder 5">
            <a:extLst>
              <a:ext uri="{FF2B5EF4-FFF2-40B4-BE49-F238E27FC236}">
                <a16:creationId xmlns:a16="http://schemas.microsoft.com/office/drawing/2014/main" id="{8E0EF65D-5D1F-D320-CD66-7A887E10CCDD}"/>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B7C7E0"/>
                </a:solidFill>
                <a:latin typeface="Century Gothic" panose="020B0502020202020204" pitchFamily="34" charset="0"/>
              </a:defRPr>
            </a:lvl1pPr>
          </a:lstStyle>
          <a:p>
            <a:fld id="{93E4AAA4-6363-4581-962D-1ACCC2D600C5}" type="slidenum">
              <a:rPr lang="en-US" smtClean="0"/>
              <a:pPr/>
              <a:t>‹#›</a:t>
            </a:fld>
            <a:endParaRPr lang="en-US" dirty="0"/>
          </a:p>
        </p:txBody>
      </p:sp>
      <p:sp>
        <p:nvSpPr>
          <p:cNvPr id="10" name="Title 1">
            <a:extLst>
              <a:ext uri="{FF2B5EF4-FFF2-40B4-BE49-F238E27FC236}">
                <a16:creationId xmlns:a16="http://schemas.microsoft.com/office/drawing/2014/main" id="{A1990005-784F-4192-ED67-DCB9B2F48335}"/>
              </a:ext>
            </a:extLst>
          </p:cNvPr>
          <p:cNvSpPr>
            <a:spLocks noGrp="1"/>
          </p:cNvSpPr>
          <p:nvPr>
            <p:ph type="ctrTitle" hasCustomPrompt="1"/>
          </p:nvPr>
        </p:nvSpPr>
        <p:spPr>
          <a:xfrm>
            <a:off x="899999" y="1168280"/>
            <a:ext cx="12016015" cy="3426356"/>
          </a:xfrm>
        </p:spPr>
        <p:txBody>
          <a:bodyPr anchor="b">
            <a:noAutofit/>
          </a:bodyPr>
          <a:lstStyle>
            <a:lvl1pPr algn="l">
              <a:defRPr sz="6000" b="1" i="0">
                <a:solidFill>
                  <a:schemeClr val="bg1"/>
                </a:solidFill>
                <a:latin typeface="Century Gothic" panose="020B0502020202020204" pitchFamily="34" charset="0"/>
              </a:defRPr>
            </a:lvl1pPr>
          </a:lstStyle>
          <a:p>
            <a:r>
              <a:rPr lang="en-US" dirty="0"/>
              <a:t>Click to edit</a:t>
            </a:r>
            <a:br>
              <a:rPr lang="en-US" dirty="0"/>
            </a:br>
            <a:r>
              <a:rPr lang="en-US" dirty="0"/>
              <a:t>Master title style</a:t>
            </a:r>
          </a:p>
        </p:txBody>
      </p:sp>
      <p:sp>
        <p:nvSpPr>
          <p:cNvPr id="11" name="Subtitle 2">
            <a:extLst>
              <a:ext uri="{FF2B5EF4-FFF2-40B4-BE49-F238E27FC236}">
                <a16:creationId xmlns:a16="http://schemas.microsoft.com/office/drawing/2014/main" id="{95EB25DE-C31E-87B4-2AF6-079E910C9792}"/>
              </a:ext>
            </a:extLst>
          </p:cNvPr>
          <p:cNvSpPr>
            <a:spLocks noGrp="1"/>
          </p:cNvSpPr>
          <p:nvPr>
            <p:ph type="subTitle" idx="1"/>
          </p:nvPr>
        </p:nvSpPr>
        <p:spPr>
          <a:xfrm>
            <a:off x="900000" y="4924563"/>
            <a:ext cx="12016014" cy="1519137"/>
          </a:xfrm>
        </p:spPr>
        <p:txBody>
          <a:bodyPr anchor="t">
            <a:normAutofit/>
          </a:bodyPr>
          <a:lstStyle>
            <a:lvl1pPr marL="0" indent="0" algn="l">
              <a:buNone/>
              <a:defRPr sz="2400" b="0" i="0">
                <a:solidFill>
                  <a:schemeClr val="bg1"/>
                </a:solidFill>
                <a:latin typeface="Century Gothic" panose="020B0502020202020204" pitchFamily="34" charset="0"/>
              </a:defRPr>
            </a:lvl1pPr>
            <a:lvl2pPr marL="502923" indent="0" algn="ctr">
              <a:buNone/>
              <a:defRPr>
                <a:solidFill>
                  <a:schemeClr val="tx1">
                    <a:tint val="75000"/>
                  </a:schemeClr>
                </a:solidFill>
              </a:defRPr>
            </a:lvl2pPr>
            <a:lvl3pPr marL="1005847" indent="0" algn="ctr">
              <a:buNone/>
              <a:defRPr>
                <a:solidFill>
                  <a:schemeClr val="tx1">
                    <a:tint val="75000"/>
                  </a:schemeClr>
                </a:solidFill>
              </a:defRPr>
            </a:lvl3pPr>
            <a:lvl4pPr marL="1508770" indent="0" algn="ctr">
              <a:buNone/>
              <a:defRPr>
                <a:solidFill>
                  <a:schemeClr val="tx1">
                    <a:tint val="75000"/>
                  </a:schemeClr>
                </a:solidFill>
              </a:defRPr>
            </a:lvl4pPr>
            <a:lvl5pPr marL="2011694" indent="0" algn="ctr">
              <a:buNone/>
              <a:defRPr>
                <a:solidFill>
                  <a:schemeClr val="tx1">
                    <a:tint val="75000"/>
                  </a:schemeClr>
                </a:solidFill>
              </a:defRPr>
            </a:lvl5pPr>
            <a:lvl6pPr marL="2514616" indent="0" algn="ctr">
              <a:buNone/>
              <a:defRPr>
                <a:solidFill>
                  <a:schemeClr val="tx1">
                    <a:tint val="75000"/>
                  </a:schemeClr>
                </a:solidFill>
              </a:defRPr>
            </a:lvl6pPr>
            <a:lvl7pPr marL="3017539" indent="0" algn="ctr">
              <a:buNone/>
              <a:defRPr>
                <a:solidFill>
                  <a:schemeClr val="tx1">
                    <a:tint val="75000"/>
                  </a:schemeClr>
                </a:solidFill>
              </a:defRPr>
            </a:lvl7pPr>
            <a:lvl8pPr marL="3520463" indent="0" algn="ctr">
              <a:buNone/>
              <a:defRPr>
                <a:solidFill>
                  <a:schemeClr val="tx1">
                    <a:tint val="75000"/>
                  </a:schemeClr>
                </a:solidFill>
              </a:defRPr>
            </a:lvl8pPr>
            <a:lvl9pPr marL="402338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7818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979C5C-8AE9-7D9D-88C6-B272A27CAD8F}"/>
              </a:ext>
            </a:extLst>
          </p:cNvPr>
          <p:cNvSpPr>
            <a:spLocks noGrp="1"/>
          </p:cNvSpPr>
          <p:nvPr>
            <p:ph type="title" hasCustomPrompt="1"/>
          </p:nvPr>
        </p:nvSpPr>
        <p:spPr>
          <a:xfrm>
            <a:off x="900002" y="413808"/>
            <a:ext cx="5709346" cy="2080739"/>
          </a:xfrm>
        </p:spPr>
        <p:txBody>
          <a:bodyPr anchor="b">
            <a:normAutofit/>
          </a:bodyPr>
          <a:lstStyle>
            <a:lvl1pPr>
              <a:defRPr sz="4800" b="1" i="0">
                <a:solidFill>
                  <a:srgbClr val="6786B7"/>
                </a:solidFill>
                <a:latin typeface="Century Gothic" panose="020B0502020202020204" pitchFamily="34" charset="0"/>
              </a:defRPr>
            </a:lvl1pPr>
          </a:lstStyle>
          <a:p>
            <a:r>
              <a:rPr lang="en-US" dirty="0"/>
              <a:t>Click to </a:t>
            </a:r>
            <a:br>
              <a:rPr lang="en-US" dirty="0"/>
            </a:br>
            <a:r>
              <a:rPr lang="en-US" dirty="0"/>
              <a:t>edit Master title style</a:t>
            </a:r>
          </a:p>
        </p:txBody>
      </p:sp>
      <p:sp>
        <p:nvSpPr>
          <p:cNvPr id="16" name="Date Placeholder 3">
            <a:extLst>
              <a:ext uri="{FF2B5EF4-FFF2-40B4-BE49-F238E27FC236}">
                <a16:creationId xmlns:a16="http://schemas.microsoft.com/office/drawing/2014/main" id="{55D13176-B8B1-042A-1699-857454F3DD24}"/>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7" name="Footer Placeholder 4">
            <a:extLst>
              <a:ext uri="{FF2B5EF4-FFF2-40B4-BE49-F238E27FC236}">
                <a16:creationId xmlns:a16="http://schemas.microsoft.com/office/drawing/2014/main" id="{FA8C03A5-2371-B3F2-D4B1-1A16E077569C}"/>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8" name="Slide Number Placeholder 5">
            <a:extLst>
              <a:ext uri="{FF2B5EF4-FFF2-40B4-BE49-F238E27FC236}">
                <a16:creationId xmlns:a16="http://schemas.microsoft.com/office/drawing/2014/main" id="{AF2C83DE-49C6-4409-99F4-58FE675DB86B}"/>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9" name="Content Placeholder 2">
            <a:extLst>
              <a:ext uri="{FF2B5EF4-FFF2-40B4-BE49-F238E27FC236}">
                <a16:creationId xmlns:a16="http://schemas.microsoft.com/office/drawing/2014/main" id="{E1EE57E8-F448-60BE-6AD2-92DFE68DF48A}"/>
              </a:ext>
            </a:extLst>
          </p:cNvPr>
          <p:cNvSpPr>
            <a:spLocks noGrp="1"/>
          </p:cNvSpPr>
          <p:nvPr>
            <p:ph idx="10"/>
          </p:nvPr>
        </p:nvSpPr>
        <p:spPr>
          <a:xfrm>
            <a:off x="7206667" y="569495"/>
            <a:ext cx="5709347" cy="6042321"/>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a:extLst>
              <a:ext uri="{FF2B5EF4-FFF2-40B4-BE49-F238E27FC236}">
                <a16:creationId xmlns:a16="http://schemas.microsoft.com/office/drawing/2014/main" id="{76DF97D0-867C-73CC-6D49-4CEF1288BA4E}"/>
              </a:ext>
            </a:extLst>
          </p:cNvPr>
          <p:cNvSpPr>
            <a:spLocks noGrp="1"/>
          </p:cNvSpPr>
          <p:nvPr>
            <p:ph type="body" sz="half" idx="11"/>
          </p:nvPr>
        </p:nvSpPr>
        <p:spPr>
          <a:xfrm>
            <a:off x="900000" y="2695074"/>
            <a:ext cx="5709346" cy="3956446"/>
          </a:xfrm>
        </p:spPr>
        <p:txBody>
          <a:bodyPr>
            <a:normAutofit/>
          </a:bodyPr>
          <a:lstStyle>
            <a:lvl1pPr marL="0" indent="0">
              <a:buNone/>
              <a:defRPr sz="2400"/>
            </a:lvl1pPr>
            <a:lvl2pPr marL="518099" indent="0">
              <a:buNone/>
              <a:defRPr sz="1586"/>
            </a:lvl2pPr>
            <a:lvl3pPr marL="1036198" indent="0">
              <a:buNone/>
              <a:defRPr sz="1360"/>
            </a:lvl3pPr>
            <a:lvl4pPr marL="1554297" indent="0">
              <a:buNone/>
              <a:defRPr sz="1133"/>
            </a:lvl4pPr>
            <a:lvl5pPr marL="2072396" indent="0">
              <a:buNone/>
              <a:defRPr sz="1133"/>
            </a:lvl5pPr>
            <a:lvl6pPr marL="2590495" indent="0">
              <a:buNone/>
              <a:defRPr sz="1133"/>
            </a:lvl6pPr>
            <a:lvl7pPr marL="3108594" indent="0">
              <a:buNone/>
              <a:defRPr sz="1133"/>
            </a:lvl7pPr>
            <a:lvl8pPr marL="3626693" indent="0">
              <a:buNone/>
              <a:defRPr sz="1133"/>
            </a:lvl8pPr>
            <a:lvl9pPr marL="4144792" indent="0">
              <a:buNone/>
              <a:defRPr sz="1133"/>
            </a:lvl9pPr>
          </a:lstStyle>
          <a:p>
            <a:pPr lvl="0"/>
            <a:r>
              <a:rPr lang="en-US" dirty="0"/>
              <a:t>Click to edit Master text styles</a:t>
            </a:r>
          </a:p>
        </p:txBody>
      </p:sp>
    </p:spTree>
    <p:extLst>
      <p:ext uri="{BB962C8B-B14F-4D97-AF65-F5344CB8AC3E}">
        <p14:creationId xmlns:p14="http://schemas.microsoft.com/office/powerpoint/2010/main" val="291217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3C71618-3426-556A-287C-576B1D5291C8}"/>
              </a:ext>
            </a:extLst>
          </p:cNvPr>
          <p:cNvSpPr>
            <a:spLocks noGrp="1"/>
          </p:cNvSpPr>
          <p:nvPr>
            <p:ph type="title" hasCustomPrompt="1"/>
          </p:nvPr>
        </p:nvSpPr>
        <p:spPr>
          <a:xfrm>
            <a:off x="900002" y="413808"/>
            <a:ext cx="5709346" cy="2080739"/>
          </a:xfrm>
        </p:spPr>
        <p:txBody>
          <a:bodyPr anchor="b">
            <a:normAutofit/>
          </a:bodyPr>
          <a:lstStyle>
            <a:lvl1pPr>
              <a:defRPr sz="4800" b="1" i="0">
                <a:solidFill>
                  <a:srgbClr val="6786B7"/>
                </a:solidFill>
                <a:latin typeface="Century Gothic" panose="020B0502020202020204" pitchFamily="34" charset="0"/>
              </a:defRPr>
            </a:lvl1pPr>
          </a:lstStyle>
          <a:p>
            <a:r>
              <a:rPr lang="en-US" dirty="0"/>
              <a:t>Click to </a:t>
            </a:r>
            <a:br>
              <a:rPr lang="en-US" dirty="0"/>
            </a:br>
            <a:r>
              <a:rPr lang="en-US" dirty="0"/>
              <a:t>edit Master title style</a:t>
            </a:r>
          </a:p>
        </p:txBody>
      </p:sp>
      <p:sp>
        <p:nvSpPr>
          <p:cNvPr id="14" name="Date Placeholder 3">
            <a:extLst>
              <a:ext uri="{FF2B5EF4-FFF2-40B4-BE49-F238E27FC236}">
                <a16:creationId xmlns:a16="http://schemas.microsoft.com/office/drawing/2014/main" id="{2ACB30B7-E5FA-B944-9841-B49B512DFB3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5" name="Footer Placeholder 4">
            <a:extLst>
              <a:ext uri="{FF2B5EF4-FFF2-40B4-BE49-F238E27FC236}">
                <a16:creationId xmlns:a16="http://schemas.microsoft.com/office/drawing/2014/main" id="{BAAA5556-C7A4-CCCF-83C1-B572CA40B521}"/>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6" name="Slide Number Placeholder 5">
            <a:extLst>
              <a:ext uri="{FF2B5EF4-FFF2-40B4-BE49-F238E27FC236}">
                <a16:creationId xmlns:a16="http://schemas.microsoft.com/office/drawing/2014/main" id="{49019A08-EA85-7D4C-AF51-323737D11BF7}"/>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7" name="Text Placeholder 3">
            <a:extLst>
              <a:ext uri="{FF2B5EF4-FFF2-40B4-BE49-F238E27FC236}">
                <a16:creationId xmlns:a16="http://schemas.microsoft.com/office/drawing/2014/main" id="{41C6E22D-F9D7-BFBD-402C-C765C6BD4717}"/>
              </a:ext>
            </a:extLst>
          </p:cNvPr>
          <p:cNvSpPr>
            <a:spLocks noGrp="1"/>
          </p:cNvSpPr>
          <p:nvPr>
            <p:ph type="body" sz="half" idx="11"/>
          </p:nvPr>
        </p:nvSpPr>
        <p:spPr>
          <a:xfrm>
            <a:off x="900000" y="2695074"/>
            <a:ext cx="5709346" cy="3956446"/>
          </a:xfrm>
        </p:spPr>
        <p:txBody>
          <a:bodyPr>
            <a:normAutofit/>
          </a:bodyPr>
          <a:lstStyle>
            <a:lvl1pPr marL="0" indent="0">
              <a:buNone/>
              <a:defRPr sz="2400"/>
            </a:lvl1pPr>
            <a:lvl2pPr marL="518099" indent="0">
              <a:buNone/>
              <a:defRPr sz="1586"/>
            </a:lvl2pPr>
            <a:lvl3pPr marL="1036198" indent="0">
              <a:buNone/>
              <a:defRPr sz="1360"/>
            </a:lvl3pPr>
            <a:lvl4pPr marL="1554297" indent="0">
              <a:buNone/>
              <a:defRPr sz="1133"/>
            </a:lvl4pPr>
            <a:lvl5pPr marL="2072396" indent="0">
              <a:buNone/>
              <a:defRPr sz="1133"/>
            </a:lvl5pPr>
            <a:lvl6pPr marL="2590495" indent="0">
              <a:buNone/>
              <a:defRPr sz="1133"/>
            </a:lvl6pPr>
            <a:lvl7pPr marL="3108594" indent="0">
              <a:buNone/>
              <a:defRPr sz="1133"/>
            </a:lvl7pPr>
            <a:lvl8pPr marL="3626693" indent="0">
              <a:buNone/>
              <a:defRPr sz="1133"/>
            </a:lvl8pPr>
            <a:lvl9pPr marL="4144792" indent="0">
              <a:buNone/>
              <a:defRPr sz="1133"/>
            </a:lvl9pPr>
          </a:lstStyle>
          <a:p>
            <a:pPr lvl="0"/>
            <a:r>
              <a:rPr lang="en-US" dirty="0"/>
              <a:t>Click to edit Master text styles</a:t>
            </a:r>
          </a:p>
        </p:txBody>
      </p:sp>
      <p:sp>
        <p:nvSpPr>
          <p:cNvPr id="19" name="Picture Placeholder 2">
            <a:extLst>
              <a:ext uri="{FF2B5EF4-FFF2-40B4-BE49-F238E27FC236}">
                <a16:creationId xmlns:a16="http://schemas.microsoft.com/office/drawing/2014/main" id="{88DDAD4F-DA4D-7F60-ADA3-9EA40E27F669}"/>
              </a:ext>
            </a:extLst>
          </p:cNvPr>
          <p:cNvSpPr>
            <a:spLocks noGrp="1" noChangeAspect="1"/>
          </p:cNvSpPr>
          <p:nvPr>
            <p:ph type="pic" idx="1"/>
          </p:nvPr>
        </p:nvSpPr>
        <p:spPr>
          <a:xfrm>
            <a:off x="7206665" y="818146"/>
            <a:ext cx="5709346" cy="5833373"/>
          </a:xfrm>
        </p:spPr>
        <p:txBody>
          <a:bodyPr anchor="t"/>
          <a:lstStyle>
            <a:lvl1pPr marL="0" indent="0">
              <a:buNone/>
              <a:defRPr sz="3626"/>
            </a:lvl1pPr>
            <a:lvl2pPr marL="518099" indent="0">
              <a:buNone/>
              <a:defRPr sz="3173"/>
            </a:lvl2pPr>
            <a:lvl3pPr marL="1036198" indent="0">
              <a:buNone/>
              <a:defRPr sz="2720"/>
            </a:lvl3pPr>
            <a:lvl4pPr marL="1554297" indent="0">
              <a:buNone/>
              <a:defRPr sz="2266"/>
            </a:lvl4pPr>
            <a:lvl5pPr marL="2072396" indent="0">
              <a:buNone/>
              <a:defRPr sz="2266"/>
            </a:lvl5pPr>
            <a:lvl6pPr marL="2590495" indent="0">
              <a:buNone/>
              <a:defRPr sz="2266"/>
            </a:lvl6pPr>
            <a:lvl7pPr marL="3108594" indent="0">
              <a:buNone/>
              <a:defRPr sz="2266"/>
            </a:lvl7pPr>
            <a:lvl8pPr marL="3626693" indent="0">
              <a:buNone/>
              <a:defRPr sz="2266"/>
            </a:lvl8pPr>
            <a:lvl9pPr marL="4144792" indent="0">
              <a:buNone/>
              <a:defRPr sz="2266"/>
            </a:lvl9pPr>
          </a:lstStyle>
          <a:p>
            <a:r>
              <a:rPr lang="en-US" dirty="0"/>
              <a:t>Click icon to add picture</a:t>
            </a:r>
          </a:p>
        </p:txBody>
      </p:sp>
    </p:spTree>
    <p:extLst>
      <p:ext uri="{BB962C8B-B14F-4D97-AF65-F5344CB8AC3E}">
        <p14:creationId xmlns:p14="http://schemas.microsoft.com/office/powerpoint/2010/main" val="99681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3C71618-3426-556A-287C-576B1D5291C8}"/>
              </a:ext>
            </a:extLst>
          </p:cNvPr>
          <p:cNvSpPr>
            <a:spLocks noGrp="1"/>
          </p:cNvSpPr>
          <p:nvPr>
            <p:ph type="title"/>
          </p:nvPr>
        </p:nvSpPr>
        <p:spPr>
          <a:xfrm>
            <a:off x="900002" y="4981073"/>
            <a:ext cx="12016008" cy="622787"/>
          </a:xfrm>
        </p:spPr>
        <p:txBody>
          <a:bodyPr anchor="b">
            <a:normAutofit/>
          </a:bodyPr>
          <a:lstStyle>
            <a:lvl1pPr>
              <a:defRPr sz="3600" b="1" i="0">
                <a:solidFill>
                  <a:srgbClr val="6786B7"/>
                </a:solidFill>
                <a:latin typeface="Century Gothic" panose="020B0502020202020204" pitchFamily="34" charset="0"/>
              </a:defRPr>
            </a:lvl1pPr>
          </a:lstStyle>
          <a:p>
            <a:r>
              <a:rPr lang="en-US" dirty="0"/>
              <a:t>Click to edit Master title style</a:t>
            </a:r>
          </a:p>
        </p:txBody>
      </p:sp>
      <p:sp>
        <p:nvSpPr>
          <p:cNvPr id="14" name="Date Placeholder 3">
            <a:extLst>
              <a:ext uri="{FF2B5EF4-FFF2-40B4-BE49-F238E27FC236}">
                <a16:creationId xmlns:a16="http://schemas.microsoft.com/office/drawing/2014/main" id="{2ACB30B7-E5FA-B944-9841-B49B512DFB3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5" name="Footer Placeholder 4">
            <a:extLst>
              <a:ext uri="{FF2B5EF4-FFF2-40B4-BE49-F238E27FC236}">
                <a16:creationId xmlns:a16="http://schemas.microsoft.com/office/drawing/2014/main" id="{BAAA5556-C7A4-CCCF-83C1-B572CA40B521}"/>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6" name="Slide Number Placeholder 5">
            <a:extLst>
              <a:ext uri="{FF2B5EF4-FFF2-40B4-BE49-F238E27FC236}">
                <a16:creationId xmlns:a16="http://schemas.microsoft.com/office/drawing/2014/main" id="{49019A08-EA85-7D4C-AF51-323737D11BF7}"/>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7" name="Text Placeholder 3">
            <a:extLst>
              <a:ext uri="{FF2B5EF4-FFF2-40B4-BE49-F238E27FC236}">
                <a16:creationId xmlns:a16="http://schemas.microsoft.com/office/drawing/2014/main" id="{41C6E22D-F9D7-BFBD-402C-C765C6BD4717}"/>
              </a:ext>
            </a:extLst>
          </p:cNvPr>
          <p:cNvSpPr>
            <a:spLocks noGrp="1"/>
          </p:cNvSpPr>
          <p:nvPr>
            <p:ph type="body" sz="half" idx="11"/>
          </p:nvPr>
        </p:nvSpPr>
        <p:spPr>
          <a:xfrm>
            <a:off x="899999" y="5799222"/>
            <a:ext cx="12016011" cy="852298"/>
          </a:xfrm>
        </p:spPr>
        <p:txBody>
          <a:bodyPr>
            <a:normAutofit/>
          </a:bodyPr>
          <a:lstStyle>
            <a:lvl1pPr marL="0" indent="0">
              <a:buNone/>
              <a:defRPr sz="2400"/>
            </a:lvl1pPr>
            <a:lvl2pPr marL="518099" indent="0">
              <a:buNone/>
              <a:defRPr sz="1586"/>
            </a:lvl2pPr>
            <a:lvl3pPr marL="1036198" indent="0">
              <a:buNone/>
              <a:defRPr sz="1360"/>
            </a:lvl3pPr>
            <a:lvl4pPr marL="1554297" indent="0">
              <a:buNone/>
              <a:defRPr sz="1133"/>
            </a:lvl4pPr>
            <a:lvl5pPr marL="2072396" indent="0">
              <a:buNone/>
              <a:defRPr sz="1133"/>
            </a:lvl5pPr>
            <a:lvl6pPr marL="2590495" indent="0">
              <a:buNone/>
              <a:defRPr sz="1133"/>
            </a:lvl6pPr>
            <a:lvl7pPr marL="3108594" indent="0">
              <a:buNone/>
              <a:defRPr sz="1133"/>
            </a:lvl7pPr>
            <a:lvl8pPr marL="3626693" indent="0">
              <a:buNone/>
              <a:defRPr sz="1133"/>
            </a:lvl8pPr>
            <a:lvl9pPr marL="4144792" indent="0">
              <a:buNone/>
              <a:defRPr sz="1133"/>
            </a:lvl9pPr>
          </a:lstStyle>
          <a:p>
            <a:pPr lvl="0"/>
            <a:r>
              <a:rPr lang="en-US" dirty="0"/>
              <a:t>Click to edit Master text styles</a:t>
            </a:r>
          </a:p>
        </p:txBody>
      </p:sp>
      <p:sp>
        <p:nvSpPr>
          <p:cNvPr id="19" name="Picture Placeholder 2">
            <a:extLst>
              <a:ext uri="{FF2B5EF4-FFF2-40B4-BE49-F238E27FC236}">
                <a16:creationId xmlns:a16="http://schemas.microsoft.com/office/drawing/2014/main" id="{88DDAD4F-DA4D-7F60-ADA3-9EA40E27F669}"/>
              </a:ext>
            </a:extLst>
          </p:cNvPr>
          <p:cNvSpPr>
            <a:spLocks noGrp="1" noChangeAspect="1"/>
          </p:cNvSpPr>
          <p:nvPr>
            <p:ph type="pic" idx="1"/>
          </p:nvPr>
        </p:nvSpPr>
        <p:spPr>
          <a:xfrm>
            <a:off x="899999" y="818147"/>
            <a:ext cx="12016012" cy="3967564"/>
          </a:xfrm>
        </p:spPr>
        <p:txBody>
          <a:bodyPr anchor="t"/>
          <a:lstStyle>
            <a:lvl1pPr marL="0" indent="0">
              <a:buNone/>
              <a:defRPr sz="3626"/>
            </a:lvl1pPr>
            <a:lvl2pPr marL="518099" indent="0">
              <a:buNone/>
              <a:defRPr sz="3173"/>
            </a:lvl2pPr>
            <a:lvl3pPr marL="1036198" indent="0">
              <a:buNone/>
              <a:defRPr sz="2720"/>
            </a:lvl3pPr>
            <a:lvl4pPr marL="1554297" indent="0">
              <a:buNone/>
              <a:defRPr sz="2266"/>
            </a:lvl4pPr>
            <a:lvl5pPr marL="2072396" indent="0">
              <a:buNone/>
              <a:defRPr sz="2266"/>
            </a:lvl5pPr>
            <a:lvl6pPr marL="2590495" indent="0">
              <a:buNone/>
              <a:defRPr sz="2266"/>
            </a:lvl6pPr>
            <a:lvl7pPr marL="3108594" indent="0">
              <a:buNone/>
              <a:defRPr sz="2266"/>
            </a:lvl7pPr>
            <a:lvl8pPr marL="3626693" indent="0">
              <a:buNone/>
              <a:defRPr sz="2266"/>
            </a:lvl8pPr>
            <a:lvl9pPr marL="4144792" indent="0">
              <a:buNone/>
              <a:defRPr sz="2266"/>
            </a:lvl9pPr>
          </a:lstStyle>
          <a:p>
            <a:r>
              <a:rPr lang="en-US" dirty="0"/>
              <a:t>Click icon to add picture</a:t>
            </a:r>
          </a:p>
        </p:txBody>
      </p:sp>
    </p:spTree>
    <p:extLst>
      <p:ext uri="{BB962C8B-B14F-4D97-AF65-F5344CB8AC3E}">
        <p14:creationId xmlns:p14="http://schemas.microsoft.com/office/powerpoint/2010/main" val="195236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000" y="413809"/>
            <a:ext cx="12016013" cy="1484124"/>
          </a:xfrm>
        </p:spPr>
        <p:txBody>
          <a:bodyPr>
            <a:normAutofit/>
          </a:bodyPr>
          <a:lstStyle>
            <a:lvl1pPr>
              <a:defRPr sz="4800" b="1" i="0">
                <a:solidFill>
                  <a:srgbClr val="6786B7"/>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900000" y="2166426"/>
            <a:ext cx="12016013" cy="4445390"/>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D4E2A6AE-11E0-BAE6-8391-42AB4438A2BF}"/>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3" name="Footer Placeholder 4">
            <a:extLst>
              <a:ext uri="{FF2B5EF4-FFF2-40B4-BE49-F238E27FC236}">
                <a16:creationId xmlns:a16="http://schemas.microsoft.com/office/drawing/2014/main" id="{73583314-3E21-0648-1F35-9C149027A1EE}"/>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4" name="Slide Number Placeholder 5">
            <a:extLst>
              <a:ext uri="{FF2B5EF4-FFF2-40B4-BE49-F238E27FC236}">
                <a16:creationId xmlns:a16="http://schemas.microsoft.com/office/drawing/2014/main" id="{1E512631-84F4-98F4-39CB-E32D89D15A66}"/>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Tree>
    <p:extLst>
      <p:ext uri="{BB962C8B-B14F-4D97-AF65-F5344CB8AC3E}">
        <p14:creationId xmlns:p14="http://schemas.microsoft.com/office/powerpoint/2010/main" val="335624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369399-AB9C-D3A3-C853-FB3EBD9F2597}"/>
              </a:ext>
            </a:extLst>
          </p:cNvPr>
          <p:cNvSpPr/>
          <p:nvPr userDrawn="1"/>
        </p:nvSpPr>
        <p:spPr>
          <a:xfrm>
            <a:off x="0" y="0"/>
            <a:ext cx="13816013" cy="7772400"/>
          </a:xfrm>
          <a:prstGeom prst="rect">
            <a:avLst/>
          </a:prstGeom>
          <a:solidFill>
            <a:srgbClr val="3EB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3" name="Picture 12">
            <a:extLst>
              <a:ext uri="{FF2B5EF4-FFF2-40B4-BE49-F238E27FC236}">
                <a16:creationId xmlns:a16="http://schemas.microsoft.com/office/drawing/2014/main" id="{DE58C8FF-07E2-0E0E-94A8-A08371920B67}"/>
              </a:ext>
            </a:extLst>
          </p:cNvPr>
          <p:cNvPicPr>
            <a:picLocks noChangeAspect="1"/>
          </p:cNvPicPr>
          <p:nvPr userDrawn="1"/>
        </p:nvPicPr>
        <p:blipFill>
          <a:blip r:embed="rId2"/>
          <a:stretch>
            <a:fillRect/>
          </a:stretch>
        </p:blipFill>
        <p:spPr>
          <a:xfrm>
            <a:off x="-10572479" y="-2240738"/>
            <a:ext cx="11166838" cy="12253876"/>
          </a:xfrm>
          <a:prstGeom prst="rect">
            <a:avLst/>
          </a:prstGeom>
        </p:spPr>
      </p:pic>
      <p:pic>
        <p:nvPicPr>
          <p:cNvPr id="14" name="Picture 13">
            <a:extLst>
              <a:ext uri="{FF2B5EF4-FFF2-40B4-BE49-F238E27FC236}">
                <a16:creationId xmlns:a16="http://schemas.microsoft.com/office/drawing/2014/main" id="{42B58DCA-5463-46D7-13DE-DF5470AA4944}"/>
              </a:ext>
            </a:extLst>
          </p:cNvPr>
          <p:cNvPicPr>
            <a:picLocks noChangeAspect="1"/>
          </p:cNvPicPr>
          <p:nvPr userDrawn="1"/>
        </p:nvPicPr>
        <p:blipFill>
          <a:blip r:embed="rId2"/>
          <a:stretch>
            <a:fillRect/>
          </a:stretch>
        </p:blipFill>
        <p:spPr>
          <a:xfrm>
            <a:off x="9936039" y="-2240738"/>
            <a:ext cx="11166838" cy="12253876"/>
          </a:xfrm>
          <a:prstGeom prst="rect">
            <a:avLst/>
          </a:prstGeom>
        </p:spPr>
      </p:pic>
      <p:sp>
        <p:nvSpPr>
          <p:cNvPr id="7" name="Date Placeholder 3">
            <a:extLst>
              <a:ext uri="{FF2B5EF4-FFF2-40B4-BE49-F238E27FC236}">
                <a16:creationId xmlns:a16="http://schemas.microsoft.com/office/drawing/2014/main" id="{0E993DE5-D32E-EFDF-DD4E-D159CBCF336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chemeClr val="bg1"/>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8" name="Footer Placeholder 4">
            <a:extLst>
              <a:ext uri="{FF2B5EF4-FFF2-40B4-BE49-F238E27FC236}">
                <a16:creationId xmlns:a16="http://schemas.microsoft.com/office/drawing/2014/main" id="{05A84320-86DF-E439-D56D-5393F49E8796}"/>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chemeClr val="bg1"/>
                </a:solidFill>
                <a:latin typeface="Century Gothic" panose="020B0502020202020204" pitchFamily="34" charset="0"/>
              </a:defRPr>
            </a:lvl1pPr>
          </a:lstStyle>
          <a:p>
            <a:r>
              <a:rPr lang="en-US"/>
              <a:t>livrescanadabooks.com</a:t>
            </a:r>
            <a:endParaRPr lang="en-US" dirty="0"/>
          </a:p>
        </p:txBody>
      </p:sp>
      <p:sp>
        <p:nvSpPr>
          <p:cNvPr id="9" name="Slide Number Placeholder 5">
            <a:extLst>
              <a:ext uri="{FF2B5EF4-FFF2-40B4-BE49-F238E27FC236}">
                <a16:creationId xmlns:a16="http://schemas.microsoft.com/office/drawing/2014/main" id="{8E0EF65D-5D1F-D320-CD66-7A887E10CCDD}"/>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chemeClr val="bg1"/>
                </a:solidFill>
                <a:latin typeface="Century Gothic" panose="020B0502020202020204" pitchFamily="34" charset="0"/>
              </a:defRPr>
            </a:lvl1pPr>
          </a:lstStyle>
          <a:p>
            <a:fld id="{93E4AAA4-6363-4581-962D-1ACCC2D600C5}" type="slidenum">
              <a:rPr lang="en-US" smtClean="0"/>
              <a:pPr/>
              <a:t>‹#›</a:t>
            </a:fld>
            <a:endParaRPr lang="en-US" dirty="0"/>
          </a:p>
        </p:txBody>
      </p:sp>
      <p:sp>
        <p:nvSpPr>
          <p:cNvPr id="10" name="Title 1">
            <a:extLst>
              <a:ext uri="{FF2B5EF4-FFF2-40B4-BE49-F238E27FC236}">
                <a16:creationId xmlns:a16="http://schemas.microsoft.com/office/drawing/2014/main" id="{A1990005-784F-4192-ED67-DCB9B2F48335}"/>
              </a:ext>
            </a:extLst>
          </p:cNvPr>
          <p:cNvSpPr>
            <a:spLocks noGrp="1"/>
          </p:cNvSpPr>
          <p:nvPr>
            <p:ph type="ctrTitle" hasCustomPrompt="1"/>
          </p:nvPr>
        </p:nvSpPr>
        <p:spPr>
          <a:xfrm>
            <a:off x="899999" y="2164318"/>
            <a:ext cx="12016015" cy="2834639"/>
          </a:xfrm>
        </p:spPr>
        <p:txBody>
          <a:bodyPr anchor="b">
            <a:noAutofit/>
          </a:bodyPr>
          <a:lstStyle>
            <a:lvl1pPr algn="l">
              <a:defRPr sz="6000" b="1" i="0">
                <a:solidFill>
                  <a:srgbClr val="191C35"/>
                </a:solidFill>
                <a:latin typeface="Century Gothic" panose="020B0502020202020204" pitchFamily="34" charset="0"/>
              </a:defRPr>
            </a:lvl1pPr>
          </a:lstStyle>
          <a:p>
            <a:r>
              <a:rPr lang="en-US" dirty="0"/>
              <a:t>Click to edit</a:t>
            </a:r>
            <a:br>
              <a:rPr lang="en-US" dirty="0"/>
            </a:br>
            <a:r>
              <a:rPr lang="en-US" dirty="0"/>
              <a:t>Master title style</a:t>
            </a:r>
          </a:p>
        </p:txBody>
      </p:sp>
      <p:sp>
        <p:nvSpPr>
          <p:cNvPr id="11" name="Subtitle 2">
            <a:extLst>
              <a:ext uri="{FF2B5EF4-FFF2-40B4-BE49-F238E27FC236}">
                <a16:creationId xmlns:a16="http://schemas.microsoft.com/office/drawing/2014/main" id="{95EB25DE-C31E-87B4-2AF6-079E910C9792}"/>
              </a:ext>
            </a:extLst>
          </p:cNvPr>
          <p:cNvSpPr>
            <a:spLocks noGrp="1"/>
          </p:cNvSpPr>
          <p:nvPr>
            <p:ph type="subTitle" idx="1"/>
          </p:nvPr>
        </p:nvSpPr>
        <p:spPr>
          <a:xfrm>
            <a:off x="900000" y="5200548"/>
            <a:ext cx="12016014" cy="1243152"/>
          </a:xfrm>
        </p:spPr>
        <p:txBody>
          <a:bodyPr anchor="t">
            <a:normAutofit/>
          </a:bodyPr>
          <a:lstStyle>
            <a:lvl1pPr marL="0" indent="0" algn="l">
              <a:buNone/>
              <a:defRPr sz="3000" b="1" i="0">
                <a:solidFill>
                  <a:schemeClr val="bg1"/>
                </a:solidFill>
                <a:latin typeface="Century Gothic" panose="020B0502020202020204" pitchFamily="34" charset="0"/>
              </a:defRPr>
            </a:lvl1pPr>
            <a:lvl2pPr marL="502923" indent="0" algn="ctr">
              <a:buNone/>
              <a:defRPr>
                <a:solidFill>
                  <a:schemeClr val="tx1">
                    <a:tint val="75000"/>
                  </a:schemeClr>
                </a:solidFill>
              </a:defRPr>
            </a:lvl2pPr>
            <a:lvl3pPr marL="1005847" indent="0" algn="ctr">
              <a:buNone/>
              <a:defRPr>
                <a:solidFill>
                  <a:schemeClr val="tx1">
                    <a:tint val="75000"/>
                  </a:schemeClr>
                </a:solidFill>
              </a:defRPr>
            </a:lvl3pPr>
            <a:lvl4pPr marL="1508770" indent="0" algn="ctr">
              <a:buNone/>
              <a:defRPr>
                <a:solidFill>
                  <a:schemeClr val="tx1">
                    <a:tint val="75000"/>
                  </a:schemeClr>
                </a:solidFill>
              </a:defRPr>
            </a:lvl4pPr>
            <a:lvl5pPr marL="2011694" indent="0" algn="ctr">
              <a:buNone/>
              <a:defRPr>
                <a:solidFill>
                  <a:schemeClr val="tx1">
                    <a:tint val="75000"/>
                  </a:schemeClr>
                </a:solidFill>
              </a:defRPr>
            </a:lvl5pPr>
            <a:lvl6pPr marL="2514616" indent="0" algn="ctr">
              <a:buNone/>
              <a:defRPr>
                <a:solidFill>
                  <a:schemeClr val="tx1">
                    <a:tint val="75000"/>
                  </a:schemeClr>
                </a:solidFill>
              </a:defRPr>
            </a:lvl6pPr>
            <a:lvl7pPr marL="3017539" indent="0" algn="ctr">
              <a:buNone/>
              <a:defRPr>
                <a:solidFill>
                  <a:schemeClr val="tx1">
                    <a:tint val="75000"/>
                  </a:schemeClr>
                </a:solidFill>
              </a:defRPr>
            </a:lvl7pPr>
            <a:lvl8pPr marL="3520463" indent="0" algn="ctr">
              <a:buNone/>
              <a:defRPr>
                <a:solidFill>
                  <a:schemeClr val="tx1">
                    <a:tint val="75000"/>
                  </a:schemeClr>
                </a:solidFill>
              </a:defRPr>
            </a:lvl8pPr>
            <a:lvl9pPr marL="402338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0047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E993DE5-D32E-EFDF-DD4E-D159CBCF336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8" name="Footer Placeholder 4">
            <a:extLst>
              <a:ext uri="{FF2B5EF4-FFF2-40B4-BE49-F238E27FC236}">
                <a16:creationId xmlns:a16="http://schemas.microsoft.com/office/drawing/2014/main" id="{05A84320-86DF-E439-D56D-5393F49E8796}"/>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9" name="Slide Number Placeholder 5">
            <a:extLst>
              <a:ext uri="{FF2B5EF4-FFF2-40B4-BE49-F238E27FC236}">
                <a16:creationId xmlns:a16="http://schemas.microsoft.com/office/drawing/2014/main" id="{8E0EF65D-5D1F-D320-CD66-7A887E10CCDD}"/>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0" name="Title 1">
            <a:extLst>
              <a:ext uri="{FF2B5EF4-FFF2-40B4-BE49-F238E27FC236}">
                <a16:creationId xmlns:a16="http://schemas.microsoft.com/office/drawing/2014/main" id="{A1990005-784F-4192-ED67-DCB9B2F48335}"/>
              </a:ext>
            </a:extLst>
          </p:cNvPr>
          <p:cNvSpPr>
            <a:spLocks noGrp="1"/>
          </p:cNvSpPr>
          <p:nvPr>
            <p:ph type="ctrTitle" hasCustomPrompt="1"/>
          </p:nvPr>
        </p:nvSpPr>
        <p:spPr>
          <a:xfrm>
            <a:off x="899999" y="2164318"/>
            <a:ext cx="12016015" cy="2834639"/>
          </a:xfrm>
        </p:spPr>
        <p:txBody>
          <a:bodyPr anchor="b">
            <a:noAutofit/>
          </a:bodyPr>
          <a:lstStyle>
            <a:lvl1pPr algn="l">
              <a:defRPr sz="6000" b="1" i="0">
                <a:solidFill>
                  <a:srgbClr val="6786B7"/>
                </a:solidFill>
                <a:latin typeface="Century Gothic" panose="020B0502020202020204" pitchFamily="34" charset="0"/>
              </a:defRPr>
            </a:lvl1pPr>
          </a:lstStyle>
          <a:p>
            <a:r>
              <a:rPr lang="en-US" dirty="0"/>
              <a:t>Click to edit</a:t>
            </a:r>
            <a:br>
              <a:rPr lang="en-US" dirty="0"/>
            </a:br>
            <a:r>
              <a:rPr lang="en-US" dirty="0"/>
              <a:t>Master title style</a:t>
            </a:r>
          </a:p>
        </p:txBody>
      </p:sp>
      <p:sp>
        <p:nvSpPr>
          <p:cNvPr id="11" name="Subtitle 2">
            <a:extLst>
              <a:ext uri="{FF2B5EF4-FFF2-40B4-BE49-F238E27FC236}">
                <a16:creationId xmlns:a16="http://schemas.microsoft.com/office/drawing/2014/main" id="{95EB25DE-C31E-87B4-2AF6-079E910C9792}"/>
              </a:ext>
            </a:extLst>
          </p:cNvPr>
          <p:cNvSpPr>
            <a:spLocks noGrp="1"/>
          </p:cNvSpPr>
          <p:nvPr>
            <p:ph type="subTitle" idx="1"/>
          </p:nvPr>
        </p:nvSpPr>
        <p:spPr>
          <a:xfrm>
            <a:off x="900000" y="5200548"/>
            <a:ext cx="12016014" cy="1243152"/>
          </a:xfrm>
        </p:spPr>
        <p:txBody>
          <a:bodyPr anchor="t">
            <a:normAutofit/>
          </a:bodyPr>
          <a:lstStyle>
            <a:lvl1pPr marL="0" indent="0" algn="l">
              <a:buNone/>
              <a:defRPr sz="3000" b="1" i="0">
                <a:solidFill>
                  <a:schemeClr val="tx1">
                    <a:lumMod val="65000"/>
                    <a:lumOff val="35000"/>
                  </a:schemeClr>
                </a:solidFill>
                <a:latin typeface="Century Gothic" panose="020B0502020202020204" pitchFamily="34" charset="0"/>
              </a:defRPr>
            </a:lvl1pPr>
            <a:lvl2pPr marL="502923" indent="0" algn="ctr">
              <a:buNone/>
              <a:defRPr>
                <a:solidFill>
                  <a:schemeClr val="tx1">
                    <a:tint val="75000"/>
                  </a:schemeClr>
                </a:solidFill>
              </a:defRPr>
            </a:lvl2pPr>
            <a:lvl3pPr marL="1005847" indent="0" algn="ctr">
              <a:buNone/>
              <a:defRPr>
                <a:solidFill>
                  <a:schemeClr val="tx1">
                    <a:tint val="75000"/>
                  </a:schemeClr>
                </a:solidFill>
              </a:defRPr>
            </a:lvl3pPr>
            <a:lvl4pPr marL="1508770" indent="0" algn="ctr">
              <a:buNone/>
              <a:defRPr>
                <a:solidFill>
                  <a:schemeClr val="tx1">
                    <a:tint val="75000"/>
                  </a:schemeClr>
                </a:solidFill>
              </a:defRPr>
            </a:lvl4pPr>
            <a:lvl5pPr marL="2011694" indent="0" algn="ctr">
              <a:buNone/>
              <a:defRPr>
                <a:solidFill>
                  <a:schemeClr val="tx1">
                    <a:tint val="75000"/>
                  </a:schemeClr>
                </a:solidFill>
              </a:defRPr>
            </a:lvl5pPr>
            <a:lvl6pPr marL="2514616" indent="0" algn="ctr">
              <a:buNone/>
              <a:defRPr>
                <a:solidFill>
                  <a:schemeClr val="tx1">
                    <a:tint val="75000"/>
                  </a:schemeClr>
                </a:solidFill>
              </a:defRPr>
            </a:lvl6pPr>
            <a:lvl7pPr marL="3017539" indent="0" algn="ctr">
              <a:buNone/>
              <a:defRPr>
                <a:solidFill>
                  <a:schemeClr val="tx1">
                    <a:tint val="75000"/>
                  </a:schemeClr>
                </a:solidFill>
              </a:defRPr>
            </a:lvl7pPr>
            <a:lvl8pPr marL="3520463" indent="0" algn="ctr">
              <a:buNone/>
              <a:defRPr>
                <a:solidFill>
                  <a:schemeClr val="tx1">
                    <a:tint val="75000"/>
                  </a:schemeClr>
                </a:solidFill>
              </a:defRPr>
            </a:lvl8pPr>
            <a:lvl9pPr marL="402338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0713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E993DE5-D32E-EFDF-DD4E-D159CBCF336A}"/>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8" name="Footer Placeholder 4">
            <a:extLst>
              <a:ext uri="{FF2B5EF4-FFF2-40B4-BE49-F238E27FC236}">
                <a16:creationId xmlns:a16="http://schemas.microsoft.com/office/drawing/2014/main" id="{05A84320-86DF-E439-D56D-5393F49E8796}"/>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9" name="Slide Number Placeholder 5">
            <a:extLst>
              <a:ext uri="{FF2B5EF4-FFF2-40B4-BE49-F238E27FC236}">
                <a16:creationId xmlns:a16="http://schemas.microsoft.com/office/drawing/2014/main" id="{8E0EF65D-5D1F-D320-CD66-7A887E10CCDD}"/>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0" name="Title 1">
            <a:extLst>
              <a:ext uri="{FF2B5EF4-FFF2-40B4-BE49-F238E27FC236}">
                <a16:creationId xmlns:a16="http://schemas.microsoft.com/office/drawing/2014/main" id="{A1990005-784F-4192-ED67-DCB9B2F48335}"/>
              </a:ext>
            </a:extLst>
          </p:cNvPr>
          <p:cNvSpPr>
            <a:spLocks noGrp="1"/>
          </p:cNvSpPr>
          <p:nvPr>
            <p:ph type="ctrTitle" hasCustomPrompt="1"/>
          </p:nvPr>
        </p:nvSpPr>
        <p:spPr>
          <a:xfrm>
            <a:off x="899999" y="1168280"/>
            <a:ext cx="12016015" cy="2834639"/>
          </a:xfrm>
        </p:spPr>
        <p:txBody>
          <a:bodyPr anchor="b">
            <a:noAutofit/>
          </a:bodyPr>
          <a:lstStyle>
            <a:lvl1pPr algn="l">
              <a:defRPr sz="6000" b="1" i="0">
                <a:solidFill>
                  <a:srgbClr val="6786B7"/>
                </a:solidFill>
                <a:latin typeface="Century Gothic" panose="020B0502020202020204" pitchFamily="34" charset="0"/>
              </a:defRPr>
            </a:lvl1pPr>
          </a:lstStyle>
          <a:p>
            <a:r>
              <a:rPr lang="en-US" dirty="0"/>
              <a:t>Click to edit</a:t>
            </a:r>
            <a:br>
              <a:rPr lang="en-US" dirty="0"/>
            </a:br>
            <a:r>
              <a:rPr lang="en-US" dirty="0"/>
              <a:t>Master title style</a:t>
            </a:r>
          </a:p>
        </p:txBody>
      </p:sp>
      <p:sp>
        <p:nvSpPr>
          <p:cNvPr id="11" name="Subtitle 2">
            <a:extLst>
              <a:ext uri="{FF2B5EF4-FFF2-40B4-BE49-F238E27FC236}">
                <a16:creationId xmlns:a16="http://schemas.microsoft.com/office/drawing/2014/main" id="{95EB25DE-C31E-87B4-2AF6-079E910C9792}"/>
              </a:ext>
            </a:extLst>
          </p:cNvPr>
          <p:cNvSpPr>
            <a:spLocks noGrp="1"/>
          </p:cNvSpPr>
          <p:nvPr>
            <p:ph type="subTitle" idx="1"/>
          </p:nvPr>
        </p:nvSpPr>
        <p:spPr>
          <a:xfrm>
            <a:off x="900000" y="4924563"/>
            <a:ext cx="12016014" cy="1519137"/>
          </a:xfrm>
        </p:spPr>
        <p:txBody>
          <a:bodyPr anchor="t">
            <a:normAutofit/>
          </a:bodyPr>
          <a:lstStyle>
            <a:lvl1pPr marL="0" indent="0" algn="l">
              <a:buNone/>
              <a:defRPr sz="2400" b="0" i="0">
                <a:solidFill>
                  <a:schemeClr val="tx1">
                    <a:lumMod val="65000"/>
                    <a:lumOff val="35000"/>
                  </a:schemeClr>
                </a:solidFill>
                <a:latin typeface="Century Gothic" panose="020B0502020202020204" pitchFamily="34" charset="0"/>
              </a:defRPr>
            </a:lvl1pPr>
            <a:lvl2pPr marL="502923" indent="0" algn="ctr">
              <a:buNone/>
              <a:defRPr>
                <a:solidFill>
                  <a:schemeClr val="tx1">
                    <a:tint val="75000"/>
                  </a:schemeClr>
                </a:solidFill>
              </a:defRPr>
            </a:lvl2pPr>
            <a:lvl3pPr marL="1005847" indent="0" algn="ctr">
              <a:buNone/>
              <a:defRPr>
                <a:solidFill>
                  <a:schemeClr val="tx1">
                    <a:tint val="75000"/>
                  </a:schemeClr>
                </a:solidFill>
              </a:defRPr>
            </a:lvl3pPr>
            <a:lvl4pPr marL="1508770" indent="0" algn="ctr">
              <a:buNone/>
              <a:defRPr>
                <a:solidFill>
                  <a:schemeClr val="tx1">
                    <a:tint val="75000"/>
                  </a:schemeClr>
                </a:solidFill>
              </a:defRPr>
            </a:lvl4pPr>
            <a:lvl5pPr marL="2011694" indent="0" algn="ctr">
              <a:buNone/>
              <a:defRPr>
                <a:solidFill>
                  <a:schemeClr val="tx1">
                    <a:tint val="75000"/>
                  </a:schemeClr>
                </a:solidFill>
              </a:defRPr>
            </a:lvl5pPr>
            <a:lvl6pPr marL="2514616" indent="0" algn="ctr">
              <a:buNone/>
              <a:defRPr>
                <a:solidFill>
                  <a:schemeClr val="tx1">
                    <a:tint val="75000"/>
                  </a:schemeClr>
                </a:solidFill>
              </a:defRPr>
            </a:lvl6pPr>
            <a:lvl7pPr marL="3017539" indent="0" algn="ctr">
              <a:buNone/>
              <a:defRPr>
                <a:solidFill>
                  <a:schemeClr val="tx1">
                    <a:tint val="75000"/>
                  </a:schemeClr>
                </a:solidFill>
              </a:defRPr>
            </a:lvl7pPr>
            <a:lvl8pPr marL="3520463" indent="0" algn="ctr">
              <a:buNone/>
              <a:defRPr>
                <a:solidFill>
                  <a:schemeClr val="tx1">
                    <a:tint val="75000"/>
                  </a:schemeClr>
                </a:solidFill>
              </a:defRPr>
            </a:lvl8pPr>
            <a:lvl9pPr marL="4023386" indent="0" algn="ctr">
              <a:buNone/>
              <a:defRPr>
                <a:solidFill>
                  <a:schemeClr val="tx1">
                    <a:tint val="75000"/>
                  </a:schemeClr>
                </a:solidFill>
              </a:defRPr>
            </a:lvl9pPr>
          </a:lstStyle>
          <a:p>
            <a:r>
              <a:rPr lang="en-US" dirty="0"/>
              <a:t>Click to edit Master subtitle style</a:t>
            </a:r>
          </a:p>
        </p:txBody>
      </p:sp>
      <p:sp>
        <p:nvSpPr>
          <p:cNvPr id="2" name="Subtitle 2">
            <a:extLst>
              <a:ext uri="{FF2B5EF4-FFF2-40B4-BE49-F238E27FC236}">
                <a16:creationId xmlns:a16="http://schemas.microsoft.com/office/drawing/2014/main" id="{569D7CD1-7CCA-5F8B-519E-19D9D5863ED8}"/>
              </a:ext>
            </a:extLst>
          </p:cNvPr>
          <p:cNvSpPr txBox="1">
            <a:spLocks/>
          </p:cNvSpPr>
          <p:nvPr userDrawn="1"/>
        </p:nvSpPr>
        <p:spPr>
          <a:xfrm>
            <a:off x="900000" y="4172426"/>
            <a:ext cx="12016014" cy="422210"/>
          </a:xfrm>
          <a:prstGeom prst="rect">
            <a:avLst/>
          </a:prstGeom>
        </p:spPr>
        <p:txBody>
          <a:bodyPr vert="horz" lIns="91440" tIns="45720" rIns="91440" bIns="45720" rtlCol="0" anchor="t">
            <a:normAutofit/>
          </a:bodyPr>
          <a:lstStyle>
            <a:lvl1pPr marL="0" indent="0" algn="l" defTabSz="1036198" rtl="0" eaLnBrk="1" latinLnBrk="0" hangingPunct="1">
              <a:lnSpc>
                <a:spcPct val="90000"/>
              </a:lnSpc>
              <a:spcBef>
                <a:spcPts val="1133"/>
              </a:spcBef>
              <a:buFont typeface="Arial" panose="020B0604020202020204" pitchFamily="34" charset="0"/>
              <a:buNone/>
              <a:defRPr sz="2400" b="0" i="0" kern="1200">
                <a:solidFill>
                  <a:schemeClr val="tx1">
                    <a:lumMod val="65000"/>
                    <a:lumOff val="35000"/>
                  </a:schemeClr>
                </a:solidFill>
                <a:latin typeface="Century Gothic" panose="020B0502020202020204" pitchFamily="34" charset="0"/>
                <a:ea typeface="+mn-ea"/>
                <a:cs typeface="+mn-cs"/>
              </a:defRPr>
            </a:lvl1pPr>
            <a:lvl2pPr marL="502923" indent="0" algn="ctr" defTabSz="1036198" rtl="0" eaLnBrk="1" latinLnBrk="0" hangingPunct="1">
              <a:lnSpc>
                <a:spcPct val="90000"/>
              </a:lnSpc>
              <a:spcBef>
                <a:spcPts val="567"/>
              </a:spcBef>
              <a:buFont typeface="Arial" panose="020B0604020202020204" pitchFamily="34" charset="0"/>
              <a:buNone/>
              <a:defRPr sz="3000" kern="1200">
                <a:solidFill>
                  <a:schemeClr val="tx1">
                    <a:tint val="75000"/>
                  </a:schemeClr>
                </a:solidFill>
                <a:latin typeface="Century Gothic" panose="020B0502020202020204" pitchFamily="34" charset="0"/>
                <a:ea typeface="+mn-ea"/>
                <a:cs typeface="+mn-cs"/>
              </a:defRPr>
            </a:lvl2pPr>
            <a:lvl3pPr marL="1005847" indent="0" algn="ctr" defTabSz="1036198" rtl="0" eaLnBrk="1" latinLnBrk="0" hangingPunct="1">
              <a:lnSpc>
                <a:spcPct val="90000"/>
              </a:lnSpc>
              <a:spcBef>
                <a:spcPts val="567"/>
              </a:spcBef>
              <a:buFont typeface="Arial" panose="020B0604020202020204" pitchFamily="34" charset="0"/>
              <a:buNone/>
              <a:defRPr sz="2400" kern="1200">
                <a:solidFill>
                  <a:schemeClr val="tx1">
                    <a:tint val="75000"/>
                  </a:schemeClr>
                </a:solidFill>
                <a:latin typeface="Century Gothic" panose="020B0502020202020204" pitchFamily="34" charset="0"/>
                <a:ea typeface="+mn-ea"/>
                <a:cs typeface="+mn-cs"/>
              </a:defRPr>
            </a:lvl3pPr>
            <a:lvl4pPr marL="1508770" indent="0" algn="ctr" defTabSz="1036198" rtl="0" eaLnBrk="1" latinLnBrk="0" hangingPunct="1">
              <a:lnSpc>
                <a:spcPct val="90000"/>
              </a:lnSpc>
              <a:spcBef>
                <a:spcPts val="567"/>
              </a:spcBef>
              <a:buFont typeface="Arial" panose="020B0604020202020204" pitchFamily="34" charset="0"/>
              <a:buNone/>
              <a:defRPr sz="2100" kern="1200">
                <a:solidFill>
                  <a:schemeClr val="tx1">
                    <a:tint val="75000"/>
                  </a:schemeClr>
                </a:solidFill>
                <a:latin typeface="Century Gothic" panose="020B0502020202020204" pitchFamily="34" charset="0"/>
                <a:ea typeface="+mn-ea"/>
                <a:cs typeface="+mn-cs"/>
              </a:defRPr>
            </a:lvl4pPr>
            <a:lvl5pPr marL="2011694" indent="0" algn="ctr" defTabSz="1036198" rtl="0" eaLnBrk="1" latinLnBrk="0" hangingPunct="1">
              <a:lnSpc>
                <a:spcPct val="90000"/>
              </a:lnSpc>
              <a:spcBef>
                <a:spcPts val="567"/>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5pPr>
            <a:lvl6pPr marL="2514616"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6pPr>
            <a:lvl7pPr marL="3017539"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7pPr>
            <a:lvl8pPr marL="3520463"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8pPr>
            <a:lvl9pPr marL="4023386"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9pPr>
          </a:lstStyle>
          <a:p>
            <a:r>
              <a:rPr lang="en-US" dirty="0">
                <a:solidFill>
                  <a:srgbClr val="B7C7E0"/>
                </a:solidFill>
              </a:rPr>
              <a:t>— Click to edit Master subtitle style</a:t>
            </a:r>
          </a:p>
        </p:txBody>
      </p:sp>
    </p:spTree>
    <p:extLst>
      <p:ext uri="{BB962C8B-B14F-4D97-AF65-F5344CB8AC3E}">
        <p14:creationId xmlns:p14="http://schemas.microsoft.com/office/powerpoint/2010/main" val="175034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3D88F6-2F17-EDFE-6B62-7956B652B02D}"/>
              </a:ext>
            </a:extLst>
          </p:cNvPr>
          <p:cNvSpPr>
            <a:spLocks noGrp="1"/>
          </p:cNvSpPr>
          <p:nvPr>
            <p:ph type="title"/>
          </p:nvPr>
        </p:nvSpPr>
        <p:spPr>
          <a:xfrm>
            <a:off x="900001" y="413809"/>
            <a:ext cx="12016013" cy="1484124"/>
          </a:xfrm>
        </p:spPr>
        <p:txBody>
          <a:bodyPr>
            <a:normAutofit/>
          </a:bodyPr>
          <a:lstStyle>
            <a:lvl1pPr>
              <a:defRPr sz="4800" b="1" i="0">
                <a:solidFill>
                  <a:srgbClr val="6786B7"/>
                </a:solidFill>
                <a:latin typeface="Century Gothic" panose="020B0502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A5985E9F-CC43-3E82-0C12-3D6F6BBCB936}"/>
              </a:ext>
            </a:extLst>
          </p:cNvPr>
          <p:cNvSpPr>
            <a:spLocks noGrp="1"/>
          </p:cNvSpPr>
          <p:nvPr>
            <p:ph idx="1"/>
          </p:nvPr>
        </p:nvSpPr>
        <p:spPr>
          <a:xfrm>
            <a:off x="900000" y="2166426"/>
            <a:ext cx="5709347" cy="4445390"/>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B675C2B-8A4B-D5C8-61CB-A73EB258CD04}"/>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1" name="Footer Placeholder 4">
            <a:extLst>
              <a:ext uri="{FF2B5EF4-FFF2-40B4-BE49-F238E27FC236}">
                <a16:creationId xmlns:a16="http://schemas.microsoft.com/office/drawing/2014/main" id="{E66AC537-7147-7088-0D2B-7809B3516C01}"/>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2" name="Slide Number Placeholder 5">
            <a:extLst>
              <a:ext uri="{FF2B5EF4-FFF2-40B4-BE49-F238E27FC236}">
                <a16:creationId xmlns:a16="http://schemas.microsoft.com/office/drawing/2014/main" id="{21348236-9A37-F296-E36C-155E3762E081}"/>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4" name="Content Placeholder 2">
            <a:extLst>
              <a:ext uri="{FF2B5EF4-FFF2-40B4-BE49-F238E27FC236}">
                <a16:creationId xmlns:a16="http://schemas.microsoft.com/office/drawing/2014/main" id="{005CE098-2802-05A9-6AE1-9F821B2A0DEA}"/>
              </a:ext>
            </a:extLst>
          </p:cNvPr>
          <p:cNvSpPr>
            <a:spLocks noGrp="1"/>
          </p:cNvSpPr>
          <p:nvPr>
            <p:ph idx="10"/>
          </p:nvPr>
        </p:nvSpPr>
        <p:spPr>
          <a:xfrm>
            <a:off x="7206667" y="2166426"/>
            <a:ext cx="5709347" cy="4445390"/>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54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998" y="2065738"/>
            <a:ext cx="5709349" cy="933767"/>
          </a:xfrm>
        </p:spPr>
        <p:txBody>
          <a:bodyPr anchor="b">
            <a:normAutofit/>
          </a:bodyPr>
          <a:lstStyle>
            <a:lvl1pPr marL="0" indent="0">
              <a:buNone/>
              <a:defRPr sz="3000" b="1">
                <a:solidFill>
                  <a:srgbClr val="6786B7"/>
                </a:solidFill>
              </a:defRPr>
            </a:lvl1pPr>
            <a:lvl2pPr marL="518099" indent="0">
              <a:buNone/>
              <a:defRPr sz="2266" b="1"/>
            </a:lvl2pPr>
            <a:lvl3pPr marL="1036198" indent="0">
              <a:buNone/>
              <a:defRPr sz="2040" b="1"/>
            </a:lvl3pPr>
            <a:lvl4pPr marL="1554297" indent="0">
              <a:buNone/>
              <a:defRPr sz="1813" b="1"/>
            </a:lvl4pPr>
            <a:lvl5pPr marL="2072396" indent="0">
              <a:buNone/>
              <a:defRPr sz="1813" b="1"/>
            </a:lvl5pPr>
            <a:lvl6pPr marL="2590495" indent="0">
              <a:buNone/>
              <a:defRPr sz="1813" b="1"/>
            </a:lvl6pPr>
            <a:lvl7pPr marL="3108594" indent="0">
              <a:buNone/>
              <a:defRPr sz="1813" b="1"/>
            </a:lvl7pPr>
            <a:lvl8pPr marL="3626693" indent="0">
              <a:buNone/>
              <a:defRPr sz="1813" b="1"/>
            </a:lvl8pPr>
            <a:lvl9pPr marL="4144792" indent="0">
              <a:buNone/>
              <a:defRPr sz="1813" b="1"/>
            </a:lvl9pPr>
          </a:lstStyle>
          <a:p>
            <a:pPr lvl="0"/>
            <a:r>
              <a:rPr lang="en-US" dirty="0"/>
              <a:t>Click to edit Master text styles</a:t>
            </a:r>
          </a:p>
        </p:txBody>
      </p:sp>
      <p:sp>
        <p:nvSpPr>
          <p:cNvPr id="5" name="Text Placeholder 4"/>
          <p:cNvSpPr>
            <a:spLocks noGrp="1"/>
          </p:cNvSpPr>
          <p:nvPr>
            <p:ph type="body" sz="quarter" idx="3"/>
          </p:nvPr>
        </p:nvSpPr>
        <p:spPr>
          <a:xfrm>
            <a:off x="7206667" y="2065738"/>
            <a:ext cx="5709347" cy="933767"/>
          </a:xfrm>
        </p:spPr>
        <p:txBody>
          <a:bodyPr anchor="b">
            <a:normAutofit/>
          </a:bodyPr>
          <a:lstStyle>
            <a:lvl1pPr marL="0" indent="0">
              <a:buNone/>
              <a:defRPr sz="3000" b="1">
                <a:solidFill>
                  <a:srgbClr val="6786B7"/>
                </a:solidFill>
              </a:defRPr>
            </a:lvl1pPr>
            <a:lvl2pPr marL="518099" indent="0">
              <a:buNone/>
              <a:defRPr sz="2266" b="1"/>
            </a:lvl2pPr>
            <a:lvl3pPr marL="1036198" indent="0">
              <a:buNone/>
              <a:defRPr sz="2040" b="1"/>
            </a:lvl3pPr>
            <a:lvl4pPr marL="1554297" indent="0">
              <a:buNone/>
              <a:defRPr sz="1813" b="1"/>
            </a:lvl4pPr>
            <a:lvl5pPr marL="2072396" indent="0">
              <a:buNone/>
              <a:defRPr sz="1813" b="1"/>
            </a:lvl5pPr>
            <a:lvl6pPr marL="2590495" indent="0">
              <a:buNone/>
              <a:defRPr sz="1813" b="1"/>
            </a:lvl6pPr>
            <a:lvl7pPr marL="3108594" indent="0">
              <a:buNone/>
              <a:defRPr sz="1813" b="1"/>
            </a:lvl7pPr>
            <a:lvl8pPr marL="3626693" indent="0">
              <a:buNone/>
              <a:defRPr sz="1813" b="1"/>
            </a:lvl8pPr>
            <a:lvl9pPr marL="4144792" indent="0">
              <a:buNone/>
              <a:defRPr sz="1813" b="1"/>
            </a:lvl9pPr>
          </a:lstStyle>
          <a:p>
            <a:pPr lvl="0"/>
            <a:r>
              <a:rPr lang="en-US" dirty="0"/>
              <a:t>Click to edit Master text styles</a:t>
            </a:r>
          </a:p>
        </p:txBody>
      </p:sp>
      <p:sp>
        <p:nvSpPr>
          <p:cNvPr id="10" name="Title 1">
            <a:extLst>
              <a:ext uri="{FF2B5EF4-FFF2-40B4-BE49-F238E27FC236}">
                <a16:creationId xmlns:a16="http://schemas.microsoft.com/office/drawing/2014/main" id="{3705DB6C-D277-4AEC-0ABA-E94F9AA43190}"/>
              </a:ext>
            </a:extLst>
          </p:cNvPr>
          <p:cNvSpPr>
            <a:spLocks noGrp="1"/>
          </p:cNvSpPr>
          <p:nvPr>
            <p:ph type="title"/>
          </p:nvPr>
        </p:nvSpPr>
        <p:spPr>
          <a:xfrm>
            <a:off x="900001" y="413809"/>
            <a:ext cx="12016013" cy="1484124"/>
          </a:xfrm>
        </p:spPr>
        <p:txBody>
          <a:bodyPr>
            <a:normAutofit/>
          </a:bodyPr>
          <a:lstStyle>
            <a:lvl1pPr>
              <a:defRPr sz="4800" b="1" i="0">
                <a:solidFill>
                  <a:srgbClr val="6786B7"/>
                </a:solidFill>
                <a:latin typeface="Century Gothic" panose="020B0502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53BDA939-5450-36B0-70CC-8D4635AC9470}"/>
              </a:ext>
            </a:extLst>
          </p:cNvPr>
          <p:cNvSpPr>
            <a:spLocks noGrp="1"/>
          </p:cNvSpPr>
          <p:nvPr>
            <p:ph idx="10"/>
          </p:nvPr>
        </p:nvSpPr>
        <p:spPr>
          <a:xfrm>
            <a:off x="900000" y="3167310"/>
            <a:ext cx="5709347" cy="3444506"/>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B9CD3B89-790B-A598-1CB0-EA57713B6AFD}"/>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3" name="Footer Placeholder 4">
            <a:extLst>
              <a:ext uri="{FF2B5EF4-FFF2-40B4-BE49-F238E27FC236}">
                <a16:creationId xmlns:a16="http://schemas.microsoft.com/office/drawing/2014/main" id="{AE6B54B5-FFB0-1C43-7A16-981FC54CD9BF}"/>
              </a:ext>
            </a:extLst>
          </p:cNvPr>
          <p:cNvSpPr>
            <a:spLocks noGrp="1"/>
          </p:cNvSpPr>
          <p:nvPr>
            <p:ph type="ftr" sz="quarter" idx="11"/>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4" name="Slide Number Placeholder 5">
            <a:extLst>
              <a:ext uri="{FF2B5EF4-FFF2-40B4-BE49-F238E27FC236}">
                <a16:creationId xmlns:a16="http://schemas.microsoft.com/office/drawing/2014/main" id="{5BAA4094-8D35-1AAC-CFF2-878BB81F2E1D}"/>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
        <p:nvSpPr>
          <p:cNvPr id="15" name="Content Placeholder 2">
            <a:extLst>
              <a:ext uri="{FF2B5EF4-FFF2-40B4-BE49-F238E27FC236}">
                <a16:creationId xmlns:a16="http://schemas.microsoft.com/office/drawing/2014/main" id="{BF2D41A5-4B2E-51E3-62A3-552105885A90}"/>
              </a:ext>
            </a:extLst>
          </p:cNvPr>
          <p:cNvSpPr>
            <a:spLocks noGrp="1"/>
          </p:cNvSpPr>
          <p:nvPr>
            <p:ph idx="12"/>
          </p:nvPr>
        </p:nvSpPr>
        <p:spPr>
          <a:xfrm>
            <a:off x="7206667" y="3167308"/>
            <a:ext cx="5709347" cy="3444507"/>
          </a:xfrm>
        </p:spPr>
        <p:txBody>
          <a:bodyPr/>
          <a:lstStyle>
            <a:lvl1pPr>
              <a:defRPr sz="3600">
                <a:latin typeface="Century Gothic" panose="020B0502020202020204" pitchFamily="34" charset="0"/>
              </a:defRPr>
            </a:lvl1pPr>
            <a:lvl2pPr>
              <a:defRPr sz="3000">
                <a:latin typeface="Century Gothic" panose="020B0502020202020204" pitchFamily="34" charset="0"/>
              </a:defRPr>
            </a:lvl2pPr>
            <a:lvl3pPr>
              <a:defRPr sz="2400">
                <a:latin typeface="Century Gothic" panose="020B0502020202020204" pitchFamily="34" charset="0"/>
              </a:defRPr>
            </a:lvl3pPr>
            <a:lvl4pPr>
              <a:defRPr sz="21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88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35C970-99A6-2F64-E2D1-B7645D243D0F}"/>
              </a:ext>
            </a:extLst>
          </p:cNvPr>
          <p:cNvSpPr>
            <a:spLocks noGrp="1"/>
          </p:cNvSpPr>
          <p:nvPr>
            <p:ph type="title"/>
          </p:nvPr>
        </p:nvSpPr>
        <p:spPr>
          <a:xfrm>
            <a:off x="900001" y="413809"/>
            <a:ext cx="12016013" cy="1484124"/>
          </a:xfrm>
        </p:spPr>
        <p:txBody>
          <a:bodyPr>
            <a:normAutofit/>
          </a:bodyPr>
          <a:lstStyle>
            <a:lvl1pPr>
              <a:defRPr sz="4800" b="1" i="0">
                <a:solidFill>
                  <a:srgbClr val="6786B7"/>
                </a:solidFill>
                <a:latin typeface="Century Gothic" panose="020B0502020202020204" pitchFamily="34" charset="0"/>
              </a:defRPr>
            </a:lvl1pPr>
          </a:lstStyle>
          <a:p>
            <a:r>
              <a:rPr lang="en-US" dirty="0"/>
              <a:t>Click to edit Master title style</a:t>
            </a:r>
          </a:p>
        </p:txBody>
      </p:sp>
      <p:sp>
        <p:nvSpPr>
          <p:cNvPr id="10" name="Date Placeholder 3">
            <a:extLst>
              <a:ext uri="{FF2B5EF4-FFF2-40B4-BE49-F238E27FC236}">
                <a16:creationId xmlns:a16="http://schemas.microsoft.com/office/drawing/2014/main" id="{6F69CCFB-8879-E3F9-7E8C-F07C9BD8DF4E}"/>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1" name="Footer Placeholder 4">
            <a:extLst>
              <a:ext uri="{FF2B5EF4-FFF2-40B4-BE49-F238E27FC236}">
                <a16:creationId xmlns:a16="http://schemas.microsoft.com/office/drawing/2014/main" id="{540EFD66-4A64-EFC5-E06C-645BBCFBF7EA}"/>
              </a:ext>
            </a:extLst>
          </p:cNvPr>
          <p:cNvSpPr>
            <a:spLocks noGrp="1"/>
          </p:cNvSpPr>
          <p:nvPr>
            <p:ph type="ftr" sz="quarter" idx="11"/>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2" name="Slide Number Placeholder 5">
            <a:extLst>
              <a:ext uri="{FF2B5EF4-FFF2-40B4-BE49-F238E27FC236}">
                <a16:creationId xmlns:a16="http://schemas.microsoft.com/office/drawing/2014/main" id="{A9E419B3-6371-6E10-5C64-17D4FBE99055}"/>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Tree>
    <p:extLst>
      <p:ext uri="{BB962C8B-B14F-4D97-AF65-F5344CB8AC3E}">
        <p14:creationId xmlns:p14="http://schemas.microsoft.com/office/powerpoint/2010/main" val="299973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29022D50-9E42-3E55-2D21-6CB87B256341}"/>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10" name="Footer Placeholder 4">
            <a:extLst>
              <a:ext uri="{FF2B5EF4-FFF2-40B4-BE49-F238E27FC236}">
                <a16:creationId xmlns:a16="http://schemas.microsoft.com/office/drawing/2014/main" id="{CCB1B50D-0A10-0CA8-34B8-9DA9D7E53213}"/>
              </a:ext>
            </a:extLst>
          </p:cNvPr>
          <p:cNvSpPr>
            <a:spLocks noGrp="1"/>
          </p:cNvSpPr>
          <p:nvPr>
            <p:ph type="ftr" sz="quarter" idx="11"/>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11" name="Slide Number Placeholder 5">
            <a:extLst>
              <a:ext uri="{FF2B5EF4-FFF2-40B4-BE49-F238E27FC236}">
                <a16:creationId xmlns:a16="http://schemas.microsoft.com/office/drawing/2014/main" id="{E8168803-7C04-3B2F-2F2F-857C70B942EF}"/>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Tree>
    <p:extLst>
      <p:ext uri="{BB962C8B-B14F-4D97-AF65-F5344CB8AC3E}">
        <p14:creationId xmlns:p14="http://schemas.microsoft.com/office/powerpoint/2010/main" val="386670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6D507F-D925-022E-8AFC-510AD28C33F4}"/>
              </a:ext>
            </a:extLst>
          </p:cNvPr>
          <p:cNvPicPr>
            <a:picLocks noChangeAspect="1"/>
          </p:cNvPicPr>
          <p:nvPr userDrawn="1"/>
        </p:nvPicPr>
        <p:blipFill>
          <a:blip r:embed="rId15"/>
          <a:stretch>
            <a:fillRect/>
          </a:stretch>
        </p:blipFill>
        <p:spPr>
          <a:xfrm>
            <a:off x="-10576335" y="-2240738"/>
            <a:ext cx="11166838" cy="12253876"/>
          </a:xfrm>
          <a:prstGeom prst="rect">
            <a:avLst/>
          </a:prstGeom>
        </p:spPr>
      </p:pic>
      <p:pic>
        <p:nvPicPr>
          <p:cNvPr id="11" name="Picture 10">
            <a:extLst>
              <a:ext uri="{FF2B5EF4-FFF2-40B4-BE49-F238E27FC236}">
                <a16:creationId xmlns:a16="http://schemas.microsoft.com/office/drawing/2014/main" id="{38626915-186D-9EB7-51BC-0727E5E3215F}"/>
              </a:ext>
            </a:extLst>
          </p:cNvPr>
          <p:cNvPicPr>
            <a:picLocks noChangeAspect="1"/>
          </p:cNvPicPr>
          <p:nvPr userDrawn="1"/>
        </p:nvPicPr>
        <p:blipFill>
          <a:blip r:embed="rId15"/>
          <a:stretch>
            <a:fillRect/>
          </a:stretch>
        </p:blipFill>
        <p:spPr>
          <a:xfrm>
            <a:off x="9936039" y="-2240738"/>
            <a:ext cx="11166838" cy="12253876"/>
          </a:xfrm>
          <a:prstGeom prst="rect">
            <a:avLst/>
          </a:prstGeom>
        </p:spPr>
      </p:pic>
      <p:sp>
        <p:nvSpPr>
          <p:cNvPr id="2" name="Title Placeholder 1"/>
          <p:cNvSpPr>
            <a:spLocks noGrp="1"/>
          </p:cNvSpPr>
          <p:nvPr>
            <p:ph type="title"/>
          </p:nvPr>
        </p:nvSpPr>
        <p:spPr>
          <a:xfrm>
            <a:off x="899998" y="413809"/>
            <a:ext cx="12016014" cy="146311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99999" y="2037348"/>
            <a:ext cx="12016014" cy="45744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53A397F-F5B9-1B50-13EA-806E44DBB134}"/>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en-CA" smtClean="0"/>
              <a:pPr/>
              <a:t>2023-04-04</a:t>
            </a:fld>
            <a:endParaRPr lang="en-US" dirty="0"/>
          </a:p>
        </p:txBody>
      </p:sp>
      <p:sp>
        <p:nvSpPr>
          <p:cNvPr id="8" name="Footer Placeholder 4">
            <a:extLst>
              <a:ext uri="{FF2B5EF4-FFF2-40B4-BE49-F238E27FC236}">
                <a16:creationId xmlns:a16="http://schemas.microsoft.com/office/drawing/2014/main" id="{A4E9BE4B-6F6A-779D-8194-6247C3E2DF01}"/>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en-US"/>
              <a:t>livrescanadabooks.com</a:t>
            </a:r>
            <a:endParaRPr lang="en-US" dirty="0"/>
          </a:p>
        </p:txBody>
      </p:sp>
      <p:sp>
        <p:nvSpPr>
          <p:cNvPr id="9" name="Slide Number Placeholder 5">
            <a:extLst>
              <a:ext uri="{FF2B5EF4-FFF2-40B4-BE49-F238E27FC236}">
                <a16:creationId xmlns:a16="http://schemas.microsoft.com/office/drawing/2014/main" id="{B7F18B9C-9C88-B3CA-2E45-E8746553D593}"/>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en-US" smtClean="0"/>
              <a:pPr/>
              <a:t>‹#›</a:t>
            </a:fld>
            <a:endParaRPr lang="en-US" dirty="0"/>
          </a:p>
        </p:txBody>
      </p:sp>
    </p:spTree>
    <p:extLst>
      <p:ext uri="{BB962C8B-B14F-4D97-AF65-F5344CB8AC3E}">
        <p14:creationId xmlns:p14="http://schemas.microsoft.com/office/powerpoint/2010/main" val="3648167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1" r:id="rId5"/>
    <p:sldLayoutId id="2147483664" r:id="rId6"/>
    <p:sldLayoutId id="2147483665" r:id="rId7"/>
    <p:sldLayoutId id="2147483666" r:id="rId8"/>
    <p:sldLayoutId id="2147483667" r:id="rId9"/>
    <p:sldLayoutId id="2147483672" r:id="rId10"/>
    <p:sldLayoutId id="2147483668" r:id="rId11"/>
    <p:sldLayoutId id="2147483669" r:id="rId12"/>
    <p:sldLayoutId id="2147483673" r:id="rId13"/>
  </p:sldLayoutIdLst>
  <p:txStyles>
    <p:titleStyle>
      <a:lvl1pPr algn="l" defTabSz="1036198" rtl="0" eaLnBrk="1" latinLnBrk="0" hangingPunct="1">
        <a:lnSpc>
          <a:spcPct val="90000"/>
        </a:lnSpc>
        <a:spcBef>
          <a:spcPct val="0"/>
        </a:spcBef>
        <a:buNone/>
        <a:defRPr sz="4800" b="1" i="0" kern="1200">
          <a:solidFill>
            <a:srgbClr val="6786B7"/>
          </a:solidFill>
          <a:latin typeface="Century Gothic" panose="020B0502020202020204" pitchFamily="34" charset="0"/>
          <a:ea typeface="+mj-ea"/>
          <a:cs typeface="+mj-cs"/>
        </a:defRPr>
      </a:lvl1pPr>
    </p:titleStyle>
    <p:bodyStyle>
      <a:lvl1pPr marL="259050" indent="-259050" algn="l" defTabSz="1036198" rtl="0" eaLnBrk="1" latinLnBrk="0" hangingPunct="1">
        <a:lnSpc>
          <a:spcPct val="90000"/>
        </a:lnSpc>
        <a:spcBef>
          <a:spcPts val="1133"/>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1pPr>
      <a:lvl2pPr marL="777149" indent="-259050" algn="l" defTabSz="1036198" rtl="0" eaLnBrk="1" latinLnBrk="0" hangingPunct="1">
        <a:lnSpc>
          <a:spcPct val="90000"/>
        </a:lnSpc>
        <a:spcBef>
          <a:spcPts val="567"/>
        </a:spcBef>
        <a:buFont typeface="Arial" panose="020B0604020202020204" pitchFamily="34" charset="0"/>
        <a:buChar char="•"/>
        <a:defRPr sz="3000" kern="1200">
          <a:solidFill>
            <a:schemeClr val="tx1"/>
          </a:solidFill>
          <a:latin typeface="Century Gothic" panose="020B0502020202020204" pitchFamily="34" charset="0"/>
          <a:ea typeface="+mn-ea"/>
          <a:cs typeface="+mn-cs"/>
        </a:defRPr>
      </a:lvl2pPr>
      <a:lvl3pPr marL="1295248" indent="-259050" algn="l" defTabSz="1036198" rtl="0" eaLnBrk="1" latinLnBrk="0" hangingPunct="1">
        <a:lnSpc>
          <a:spcPct val="90000"/>
        </a:lnSpc>
        <a:spcBef>
          <a:spcPts val="567"/>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813347" indent="-259050" algn="l" defTabSz="1036198" rtl="0" eaLnBrk="1" latinLnBrk="0" hangingPunct="1">
        <a:lnSpc>
          <a:spcPct val="90000"/>
        </a:lnSpc>
        <a:spcBef>
          <a:spcPts val="567"/>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4pPr>
      <a:lvl5pPr marL="2331446" indent="-259050" algn="l" defTabSz="1036198" rtl="0" eaLnBrk="1" latinLnBrk="0" hangingPunct="1">
        <a:lnSpc>
          <a:spcPct val="90000"/>
        </a:lnSpc>
        <a:spcBef>
          <a:spcPts val="567"/>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849545"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44"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43"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42"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198" rtl="0" eaLnBrk="1" latinLnBrk="0" hangingPunct="1">
        <a:defRPr sz="2040" kern="1200">
          <a:solidFill>
            <a:schemeClr val="tx1"/>
          </a:solidFill>
          <a:latin typeface="+mn-lt"/>
          <a:ea typeface="+mn-ea"/>
          <a:cs typeface="+mn-cs"/>
        </a:defRPr>
      </a:lvl1pPr>
      <a:lvl2pPr marL="518099" algn="l" defTabSz="1036198" rtl="0" eaLnBrk="1" latinLnBrk="0" hangingPunct="1">
        <a:defRPr sz="2040" kern="1200">
          <a:solidFill>
            <a:schemeClr val="tx1"/>
          </a:solidFill>
          <a:latin typeface="+mn-lt"/>
          <a:ea typeface="+mn-ea"/>
          <a:cs typeface="+mn-cs"/>
        </a:defRPr>
      </a:lvl2pPr>
      <a:lvl3pPr marL="1036198" algn="l" defTabSz="1036198" rtl="0" eaLnBrk="1" latinLnBrk="0" hangingPunct="1">
        <a:defRPr sz="2040" kern="1200">
          <a:solidFill>
            <a:schemeClr val="tx1"/>
          </a:solidFill>
          <a:latin typeface="+mn-lt"/>
          <a:ea typeface="+mn-ea"/>
          <a:cs typeface="+mn-cs"/>
        </a:defRPr>
      </a:lvl3pPr>
      <a:lvl4pPr marL="1554297" algn="l" defTabSz="1036198" rtl="0" eaLnBrk="1" latinLnBrk="0" hangingPunct="1">
        <a:defRPr sz="2040" kern="1200">
          <a:solidFill>
            <a:schemeClr val="tx1"/>
          </a:solidFill>
          <a:latin typeface="+mn-lt"/>
          <a:ea typeface="+mn-ea"/>
          <a:cs typeface="+mn-cs"/>
        </a:defRPr>
      </a:lvl4pPr>
      <a:lvl5pPr marL="2072396" algn="l" defTabSz="1036198" rtl="0" eaLnBrk="1" latinLnBrk="0" hangingPunct="1">
        <a:defRPr sz="2040" kern="1200">
          <a:solidFill>
            <a:schemeClr val="tx1"/>
          </a:solidFill>
          <a:latin typeface="+mn-lt"/>
          <a:ea typeface="+mn-ea"/>
          <a:cs typeface="+mn-cs"/>
        </a:defRPr>
      </a:lvl5pPr>
      <a:lvl6pPr marL="2590495" algn="l" defTabSz="1036198" rtl="0" eaLnBrk="1" latinLnBrk="0" hangingPunct="1">
        <a:defRPr sz="2040" kern="1200">
          <a:solidFill>
            <a:schemeClr val="tx1"/>
          </a:solidFill>
          <a:latin typeface="+mn-lt"/>
          <a:ea typeface="+mn-ea"/>
          <a:cs typeface="+mn-cs"/>
        </a:defRPr>
      </a:lvl6pPr>
      <a:lvl7pPr marL="3108594" algn="l" defTabSz="1036198" rtl="0" eaLnBrk="1" latinLnBrk="0" hangingPunct="1">
        <a:defRPr sz="2040" kern="1200">
          <a:solidFill>
            <a:schemeClr val="tx1"/>
          </a:solidFill>
          <a:latin typeface="+mn-lt"/>
          <a:ea typeface="+mn-ea"/>
          <a:cs typeface="+mn-cs"/>
        </a:defRPr>
      </a:lvl7pPr>
      <a:lvl8pPr marL="3626693" algn="l" defTabSz="1036198" rtl="0" eaLnBrk="1" latinLnBrk="0" hangingPunct="1">
        <a:defRPr sz="2040" kern="1200">
          <a:solidFill>
            <a:schemeClr val="tx1"/>
          </a:solidFill>
          <a:latin typeface="+mn-lt"/>
          <a:ea typeface="+mn-ea"/>
          <a:cs typeface="+mn-cs"/>
        </a:defRPr>
      </a:lvl8pPr>
      <a:lvl9pPr marL="4144792" algn="l" defTabSz="1036198"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C577-EFDE-BA57-FD5D-CF77754012D5}"/>
              </a:ext>
            </a:extLst>
          </p:cNvPr>
          <p:cNvSpPr>
            <a:spLocks noGrp="1"/>
          </p:cNvSpPr>
          <p:nvPr>
            <p:ph type="ctrTitle"/>
          </p:nvPr>
        </p:nvSpPr>
        <p:spPr>
          <a:xfrm>
            <a:off x="899999" y="1155032"/>
            <a:ext cx="13213566" cy="2834639"/>
          </a:xfrm>
        </p:spPr>
        <p:txBody>
          <a:bodyPr/>
          <a:lstStyle/>
          <a:p>
            <a:r>
              <a:rPr lang="fr-CA" sz="5500" b="1" dirty="0"/>
              <a:t>Programme de mentorat </a:t>
            </a:r>
            <a:br>
              <a:rPr lang="fr-CA" sz="5500" b="1" dirty="0"/>
            </a:br>
            <a:r>
              <a:rPr lang="fr-CA" sz="5500" b="1" dirty="0"/>
              <a:t>de Livres Canada Books</a:t>
            </a:r>
            <a:endParaRPr lang="fr-CA" sz="5500" dirty="0"/>
          </a:p>
        </p:txBody>
      </p:sp>
      <p:sp>
        <p:nvSpPr>
          <p:cNvPr id="3" name="Subtitle 2">
            <a:extLst>
              <a:ext uri="{FF2B5EF4-FFF2-40B4-BE49-F238E27FC236}">
                <a16:creationId xmlns:a16="http://schemas.microsoft.com/office/drawing/2014/main" id="{00D388CE-FF7F-2614-1817-C6F8A7ECF167}"/>
              </a:ext>
            </a:extLst>
          </p:cNvPr>
          <p:cNvSpPr>
            <a:spLocks noGrp="1"/>
          </p:cNvSpPr>
          <p:nvPr>
            <p:ph type="subTitle" idx="1"/>
          </p:nvPr>
        </p:nvSpPr>
        <p:spPr>
          <a:xfrm>
            <a:off x="900000" y="4957011"/>
            <a:ext cx="12016014" cy="1660357"/>
          </a:xfrm>
        </p:spPr>
        <p:txBody>
          <a:bodyPr>
            <a:noAutofit/>
          </a:bodyPr>
          <a:lstStyle/>
          <a:p>
            <a:r>
              <a:rPr lang="fr-CA" sz="2400" b="0" dirty="0"/>
              <a:t>Webinaire présenté par </a:t>
            </a:r>
            <a:r>
              <a:rPr lang="fr-CA" sz="2400" dirty="0">
                <a:solidFill>
                  <a:schemeClr val="bg1"/>
                </a:solidFill>
              </a:rPr>
              <a:t>Luis Fernando Páez</a:t>
            </a:r>
            <a:endParaRPr lang="fr-CA" sz="2400" b="0" dirty="0"/>
          </a:p>
          <a:p>
            <a:r>
              <a:rPr lang="fr-CA" sz="1800" dirty="0">
                <a:solidFill>
                  <a:schemeClr val="bg1"/>
                </a:solidFill>
              </a:rPr>
              <a:t>1</a:t>
            </a:r>
            <a:r>
              <a:rPr lang="fr-CA" sz="1800" baseline="30000" dirty="0">
                <a:solidFill>
                  <a:schemeClr val="bg1"/>
                </a:solidFill>
              </a:rPr>
              <a:t>er</a:t>
            </a:r>
            <a:r>
              <a:rPr lang="fr-CA" sz="1800" dirty="0">
                <a:solidFill>
                  <a:schemeClr val="bg1"/>
                </a:solidFill>
              </a:rPr>
              <a:t> mars 2023</a:t>
            </a:r>
            <a:endParaRPr lang="fr-CA" sz="1800" b="0" dirty="0"/>
          </a:p>
        </p:txBody>
      </p:sp>
      <p:sp>
        <p:nvSpPr>
          <p:cNvPr id="5" name="Footer Placeholder 4">
            <a:extLst>
              <a:ext uri="{FF2B5EF4-FFF2-40B4-BE49-F238E27FC236}">
                <a16:creationId xmlns:a16="http://schemas.microsoft.com/office/drawing/2014/main" id="{9F7DF4AD-5233-958D-F6BB-A29B834DCF07}"/>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chemeClr val="bg1"/>
                </a:solidFill>
                <a:latin typeface="Century Gothic" panose="020B0502020202020204" pitchFamily="34" charset="0"/>
              </a:defRPr>
            </a:lvl1pPr>
          </a:lstStyle>
          <a:p>
            <a:r>
              <a:rPr lang="fr-CA"/>
              <a:t>livrescanadabooks.com</a:t>
            </a:r>
          </a:p>
        </p:txBody>
      </p:sp>
      <p:sp>
        <p:nvSpPr>
          <p:cNvPr id="4" name="Sous-titre 2">
            <a:extLst>
              <a:ext uri="{FF2B5EF4-FFF2-40B4-BE49-F238E27FC236}">
                <a16:creationId xmlns:a16="http://schemas.microsoft.com/office/drawing/2014/main" id="{B48BA31E-680C-2EBC-397C-D8BCACB401D1}"/>
              </a:ext>
            </a:extLst>
          </p:cNvPr>
          <p:cNvSpPr txBox="1">
            <a:spLocks/>
          </p:cNvSpPr>
          <p:nvPr/>
        </p:nvSpPr>
        <p:spPr>
          <a:xfrm>
            <a:off x="900000" y="4105922"/>
            <a:ext cx="12016014" cy="1243152"/>
          </a:xfrm>
          <a:prstGeom prst="rect">
            <a:avLst/>
          </a:prstGeom>
        </p:spPr>
        <p:txBody>
          <a:bodyPr vert="horz" lIns="91440" tIns="45720" rIns="91440" bIns="45720" rtlCol="0" anchor="t">
            <a:normAutofit/>
          </a:bodyPr>
          <a:lstStyle>
            <a:lvl1pPr marL="0" indent="0" algn="l" defTabSz="1036198" rtl="0" eaLnBrk="1" latinLnBrk="0" hangingPunct="1">
              <a:lnSpc>
                <a:spcPct val="90000"/>
              </a:lnSpc>
              <a:spcBef>
                <a:spcPts val="1133"/>
              </a:spcBef>
              <a:buFont typeface="Arial" panose="020B0604020202020204" pitchFamily="34" charset="0"/>
              <a:buNone/>
              <a:defRPr sz="3000" b="1" i="0" kern="1200">
                <a:solidFill>
                  <a:schemeClr val="bg1"/>
                </a:solidFill>
                <a:latin typeface="Century Gothic" panose="020B0502020202020204" pitchFamily="34" charset="0"/>
                <a:ea typeface="+mn-ea"/>
                <a:cs typeface="+mn-cs"/>
              </a:defRPr>
            </a:lvl1pPr>
            <a:lvl2pPr marL="502923" indent="0" algn="ctr" defTabSz="1036198" rtl="0" eaLnBrk="1" latinLnBrk="0" hangingPunct="1">
              <a:lnSpc>
                <a:spcPct val="90000"/>
              </a:lnSpc>
              <a:spcBef>
                <a:spcPts val="567"/>
              </a:spcBef>
              <a:buFont typeface="Arial" panose="020B0604020202020204" pitchFamily="34" charset="0"/>
              <a:buNone/>
              <a:defRPr sz="3000" kern="1200">
                <a:solidFill>
                  <a:schemeClr val="tx1">
                    <a:tint val="75000"/>
                  </a:schemeClr>
                </a:solidFill>
                <a:latin typeface="Century Gothic" panose="020B0502020202020204" pitchFamily="34" charset="0"/>
                <a:ea typeface="+mn-ea"/>
                <a:cs typeface="+mn-cs"/>
              </a:defRPr>
            </a:lvl2pPr>
            <a:lvl3pPr marL="1005847" indent="0" algn="ctr" defTabSz="1036198" rtl="0" eaLnBrk="1" latinLnBrk="0" hangingPunct="1">
              <a:lnSpc>
                <a:spcPct val="90000"/>
              </a:lnSpc>
              <a:spcBef>
                <a:spcPts val="567"/>
              </a:spcBef>
              <a:buFont typeface="Arial" panose="020B0604020202020204" pitchFamily="34" charset="0"/>
              <a:buNone/>
              <a:defRPr sz="2400" kern="1200">
                <a:solidFill>
                  <a:schemeClr val="tx1">
                    <a:tint val="75000"/>
                  </a:schemeClr>
                </a:solidFill>
                <a:latin typeface="Century Gothic" panose="020B0502020202020204" pitchFamily="34" charset="0"/>
                <a:ea typeface="+mn-ea"/>
                <a:cs typeface="+mn-cs"/>
              </a:defRPr>
            </a:lvl3pPr>
            <a:lvl4pPr marL="1508770" indent="0" algn="ctr" defTabSz="1036198" rtl="0" eaLnBrk="1" latinLnBrk="0" hangingPunct="1">
              <a:lnSpc>
                <a:spcPct val="90000"/>
              </a:lnSpc>
              <a:spcBef>
                <a:spcPts val="567"/>
              </a:spcBef>
              <a:buFont typeface="Arial" panose="020B0604020202020204" pitchFamily="34" charset="0"/>
              <a:buNone/>
              <a:defRPr sz="2100" kern="1200">
                <a:solidFill>
                  <a:schemeClr val="tx1">
                    <a:tint val="75000"/>
                  </a:schemeClr>
                </a:solidFill>
                <a:latin typeface="Century Gothic" panose="020B0502020202020204" pitchFamily="34" charset="0"/>
                <a:ea typeface="+mn-ea"/>
                <a:cs typeface="+mn-cs"/>
              </a:defRPr>
            </a:lvl4pPr>
            <a:lvl5pPr marL="2011694" indent="0" algn="ctr" defTabSz="1036198" rtl="0" eaLnBrk="1" latinLnBrk="0" hangingPunct="1">
              <a:lnSpc>
                <a:spcPct val="90000"/>
              </a:lnSpc>
              <a:spcBef>
                <a:spcPts val="567"/>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5pPr>
            <a:lvl6pPr marL="2514616"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6pPr>
            <a:lvl7pPr marL="3017539"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7pPr>
            <a:lvl8pPr marL="3520463"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8pPr>
            <a:lvl9pPr marL="4023386" indent="0" algn="ctr" defTabSz="1036198" rtl="0" eaLnBrk="1" latinLnBrk="0" hangingPunct="1">
              <a:lnSpc>
                <a:spcPct val="90000"/>
              </a:lnSpc>
              <a:spcBef>
                <a:spcPts val="567"/>
              </a:spcBef>
              <a:buFont typeface="Arial" panose="020B0604020202020204" pitchFamily="34" charset="0"/>
              <a:buNone/>
              <a:defRPr sz="2040" kern="1200">
                <a:solidFill>
                  <a:schemeClr val="tx1">
                    <a:tint val="75000"/>
                  </a:schemeClr>
                </a:solidFill>
                <a:latin typeface="+mn-lt"/>
                <a:ea typeface="+mn-ea"/>
                <a:cs typeface="+mn-cs"/>
              </a:defRPr>
            </a:lvl9pPr>
          </a:lstStyle>
          <a:p>
            <a:r>
              <a:rPr lang="fr-FR" dirty="0"/>
              <a:t>La Colombie (2022-2023)</a:t>
            </a:r>
          </a:p>
        </p:txBody>
      </p:sp>
    </p:spTree>
    <p:extLst>
      <p:ext uri="{BB962C8B-B14F-4D97-AF65-F5344CB8AC3E}">
        <p14:creationId xmlns:p14="http://schemas.microsoft.com/office/powerpoint/2010/main" val="416177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0F3C-94A7-9237-F9B9-247B81FCB29C}"/>
              </a:ext>
            </a:extLst>
          </p:cNvPr>
          <p:cNvSpPr>
            <a:spLocks noGrp="1"/>
          </p:cNvSpPr>
          <p:nvPr>
            <p:ph type="ctrTitle"/>
          </p:nvPr>
        </p:nvSpPr>
        <p:spPr/>
        <p:txBody>
          <a:bodyPr/>
          <a:lstStyle/>
          <a:p>
            <a:r>
              <a:rPr lang="en-US" dirty="0"/>
              <a:t>Séance de questions</a:t>
            </a:r>
          </a:p>
        </p:txBody>
      </p:sp>
      <p:sp>
        <p:nvSpPr>
          <p:cNvPr id="3" name="Subtitle 2">
            <a:extLst>
              <a:ext uri="{FF2B5EF4-FFF2-40B4-BE49-F238E27FC236}">
                <a16:creationId xmlns:a16="http://schemas.microsoft.com/office/drawing/2014/main" id="{A92DEF06-D2A9-67C7-AF90-E3F998EF33B8}"/>
              </a:ext>
            </a:extLst>
          </p:cNvPr>
          <p:cNvSpPr>
            <a:spLocks noGrp="1"/>
          </p:cNvSpPr>
          <p:nvPr>
            <p:ph type="subTitle" idx="1"/>
          </p:nvPr>
        </p:nvSpPr>
        <p:spPr/>
        <p:txBody>
          <a:bodyPr/>
          <a:lstStyle/>
          <a:p>
            <a:r>
              <a:rPr lang="fr-CA" sz="3000" dirty="0"/>
              <a:t>Veuillez saisir vos questions dans la boîte Q</a:t>
            </a:r>
            <a:r>
              <a:rPr lang="fr-CA" sz="3000" dirty="0">
                <a:latin typeface="Arial" pitchFamily="34" charset="0"/>
                <a:cs typeface="Arial" pitchFamily="34" charset="0"/>
              </a:rPr>
              <a:t>&amp;R</a:t>
            </a:r>
            <a:endParaRPr lang="fr-CA" sz="3000" dirty="0"/>
          </a:p>
        </p:txBody>
      </p:sp>
      <p:sp>
        <p:nvSpPr>
          <p:cNvPr id="4" name="Footer Placeholder 4">
            <a:extLst>
              <a:ext uri="{FF2B5EF4-FFF2-40B4-BE49-F238E27FC236}">
                <a16:creationId xmlns:a16="http://schemas.microsoft.com/office/drawing/2014/main" id="{0C024F04-971D-8F2C-8305-2D06C83898AB}"/>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chemeClr val="bg1"/>
                </a:solidFill>
                <a:latin typeface="Century Gothic" panose="020B0502020202020204" pitchFamily="34" charset="0"/>
              </a:defRPr>
            </a:lvl1pPr>
          </a:lstStyle>
          <a:p>
            <a:r>
              <a:rPr lang="en-US" dirty="0" err="1"/>
              <a:t>livrescanadabooks.com</a:t>
            </a:r>
            <a:endParaRPr lang="en-US" dirty="0"/>
          </a:p>
        </p:txBody>
      </p:sp>
    </p:spTree>
    <p:extLst>
      <p:ext uri="{BB962C8B-B14F-4D97-AF65-F5344CB8AC3E}">
        <p14:creationId xmlns:p14="http://schemas.microsoft.com/office/powerpoint/2010/main" val="414385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1A67-4BB3-11B8-EE81-64885B570FCA}"/>
              </a:ext>
            </a:extLst>
          </p:cNvPr>
          <p:cNvSpPr>
            <a:spLocks noGrp="1"/>
          </p:cNvSpPr>
          <p:nvPr>
            <p:ph type="ctrTitle"/>
          </p:nvPr>
        </p:nvSpPr>
        <p:spPr/>
        <p:txBody>
          <a:bodyPr/>
          <a:lstStyle/>
          <a:p>
            <a:r>
              <a:rPr lang="en-US" dirty="0"/>
              <a:t>Merci</a:t>
            </a:r>
          </a:p>
        </p:txBody>
      </p:sp>
      <p:sp>
        <p:nvSpPr>
          <p:cNvPr id="4" name="Footer Placeholder 4">
            <a:extLst>
              <a:ext uri="{FF2B5EF4-FFF2-40B4-BE49-F238E27FC236}">
                <a16:creationId xmlns:a16="http://schemas.microsoft.com/office/drawing/2014/main" id="{CD212214-1AB1-B4C5-BB9C-590D69D13410}"/>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chemeClr val="bg1"/>
                </a:solidFill>
                <a:latin typeface="Century Gothic" panose="020B0502020202020204" pitchFamily="34" charset="0"/>
              </a:defRPr>
            </a:lvl1pPr>
          </a:lstStyle>
          <a:p>
            <a:r>
              <a:rPr lang="en-US" dirty="0" err="1"/>
              <a:t>livrescanadabooks.com</a:t>
            </a:r>
            <a:endParaRPr lang="en-US" dirty="0"/>
          </a:p>
        </p:txBody>
      </p:sp>
    </p:spTree>
    <p:extLst>
      <p:ext uri="{BB962C8B-B14F-4D97-AF65-F5344CB8AC3E}">
        <p14:creationId xmlns:p14="http://schemas.microsoft.com/office/powerpoint/2010/main" val="280428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0218119-E422-7A39-56FC-C915CE203518}"/>
              </a:ext>
            </a:extLst>
          </p:cNvPr>
          <p:cNvSpPr txBox="1">
            <a:spLocks/>
          </p:cNvSpPr>
          <p:nvPr/>
        </p:nvSpPr>
        <p:spPr>
          <a:xfrm>
            <a:off x="893659" y="3313451"/>
            <a:ext cx="11868184" cy="2550635"/>
          </a:xfrm>
          <a:prstGeom prst="rect">
            <a:avLst/>
          </a:prstGeom>
        </p:spPr>
        <p:txBody>
          <a:bodyPr/>
          <a:lstStyle>
            <a:lvl1pPr algn="l" defTabSz="1036198" rtl="0" eaLnBrk="1" latinLnBrk="0" hangingPunct="1">
              <a:lnSpc>
                <a:spcPct val="90000"/>
              </a:lnSpc>
              <a:spcBef>
                <a:spcPct val="0"/>
              </a:spcBef>
              <a:buNone/>
              <a:defRPr sz="4800" b="1" i="0" kern="1200">
                <a:solidFill>
                  <a:srgbClr val="6786B7"/>
                </a:solidFill>
                <a:latin typeface="Century Gothic" panose="020B0502020202020204" pitchFamily="34" charset="0"/>
                <a:ea typeface="+mj-ea"/>
                <a:cs typeface="+mj-cs"/>
              </a:defRPr>
            </a:lvl1pPr>
          </a:lstStyle>
          <a:p>
            <a:pPr defTabSz="502920">
              <a:lnSpc>
                <a:spcPct val="120000"/>
              </a:lnSpc>
              <a:spcBef>
                <a:spcPts val="1100"/>
              </a:spcBef>
              <a:defRPr/>
            </a:pPr>
            <a: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t>Pour visionner les vidéos de nos précédents webinaires, </a:t>
            </a:r>
            <a:b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br>
            <a: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t>veuillez consulter notre site Web :</a:t>
            </a:r>
            <a:b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br>
            <a:r>
              <a:rPr kumimoji="0" lang="fr-CA" sz="2400" b="0" i="0" u="sng" strike="noStrike" kern="1200" cap="none" spc="0" normalizeH="0" baseline="0" noProof="0" dirty="0" err="1">
                <a:ln>
                  <a:noFill/>
                </a:ln>
                <a:effectLst/>
                <a:uLnTx/>
                <a:uFillTx/>
                <a:latin typeface="Century Gothic" panose="020B0502020202020204" pitchFamily="34" charset="0"/>
                <a:ea typeface="+mn-ea"/>
                <a:cs typeface="+mn-cs"/>
              </a:rPr>
              <a:t>www.livrescanadabooks.com</a:t>
            </a:r>
            <a:r>
              <a:rPr kumimoji="0" lang="fr-CA" sz="2400" b="0" i="0" u="sng" strike="noStrike" kern="1200" cap="none" spc="0" normalizeH="0" baseline="0" noProof="0" dirty="0">
                <a:ln>
                  <a:noFill/>
                </a:ln>
                <a:effectLst/>
                <a:uLnTx/>
                <a:uFillTx/>
                <a:latin typeface="Century Gothic" panose="020B0502020202020204" pitchFamily="34" charset="0"/>
                <a:ea typeface="+mn-ea"/>
                <a:cs typeface="+mn-cs"/>
              </a:rPr>
              <a:t>/</a:t>
            </a:r>
            <a:r>
              <a:rPr kumimoji="0" lang="fr-CA" sz="2400" b="0" i="0" u="sng" strike="noStrike" kern="1200" cap="none" spc="0" normalizeH="0" baseline="0" noProof="0" dirty="0" err="1">
                <a:ln>
                  <a:noFill/>
                </a:ln>
                <a:effectLst/>
                <a:uLnTx/>
                <a:uFillTx/>
                <a:latin typeface="Century Gothic" panose="020B0502020202020204" pitchFamily="34" charset="0"/>
                <a:ea typeface="+mn-ea"/>
                <a:cs typeface="+mn-cs"/>
              </a:rPr>
              <a:t>fr</a:t>
            </a:r>
            <a:r>
              <a:rPr kumimoji="0" lang="fr-CA" sz="2400" b="0" i="0" u="sng" strike="noStrike" kern="1200" cap="none" spc="0" normalizeH="0" baseline="0" noProof="0" dirty="0">
                <a:ln>
                  <a:noFill/>
                </a:ln>
                <a:effectLst/>
                <a:uLnTx/>
                <a:uFillTx/>
                <a:latin typeface="Century Gothic" panose="020B0502020202020204" pitchFamily="34" charset="0"/>
                <a:ea typeface="+mn-ea"/>
                <a:cs typeface="+mn-cs"/>
              </a:rPr>
              <a:t>/Webinar-Archive/Archives-des-webinaires</a:t>
            </a:r>
            <a:endParaRPr lang="en-CA" sz="2400" b="0" dirty="0"/>
          </a:p>
          <a:p>
            <a:pPr defTabSz="502920">
              <a:lnSpc>
                <a:spcPct val="120000"/>
              </a:lnSpc>
              <a:spcBef>
                <a:spcPts val="1100"/>
              </a:spcBef>
              <a:defRPr/>
            </a:pPr>
            <a: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t> </a:t>
            </a:r>
            <a:br>
              <a:rPr kumimoji="0" lang="fr-CA" sz="2800" i="0" u="none" strike="noStrike" kern="1200" cap="none" spc="0" normalizeH="0" baseline="0" noProof="0" dirty="0">
                <a:ln>
                  <a:noFill/>
                </a:ln>
                <a:effectLst/>
                <a:uLnTx/>
                <a:uFillTx/>
                <a:latin typeface="Century Gothic" panose="020B0502020202020204" pitchFamily="34" charset="0"/>
                <a:ea typeface="+mn-ea"/>
                <a:cs typeface="+mn-cs"/>
              </a:rPr>
            </a:br>
            <a:br>
              <a:rPr kumimoji="0" lang="en-CA" sz="5400" i="0" u="sng" strike="noStrike" kern="1200" cap="none" spc="0" normalizeH="0" baseline="0" noProof="0" dirty="0">
                <a:ln>
                  <a:noFill/>
                </a:ln>
                <a:effectLst/>
                <a:uLnTx/>
                <a:uFillTx/>
                <a:latin typeface="Century Gothic" panose="020B0502020202020204" pitchFamily="34" charset="0"/>
                <a:ea typeface="+mn-ea"/>
                <a:cs typeface="+mn-cs"/>
              </a:rPr>
            </a:br>
            <a:endParaRPr lang="en-CA" sz="1050" dirty="0"/>
          </a:p>
        </p:txBody>
      </p:sp>
      <p:pic>
        <p:nvPicPr>
          <p:cNvPr id="4" name="Picture 3">
            <a:extLst>
              <a:ext uri="{FF2B5EF4-FFF2-40B4-BE49-F238E27FC236}">
                <a16:creationId xmlns:a16="http://schemas.microsoft.com/office/drawing/2014/main" id="{B4A1F0E4-45F3-0E26-DBB4-B38DEAD87B25}"/>
              </a:ext>
            </a:extLst>
          </p:cNvPr>
          <p:cNvPicPr>
            <a:picLocks noChangeAspect="1"/>
          </p:cNvPicPr>
          <p:nvPr/>
        </p:nvPicPr>
        <p:blipFill>
          <a:blip r:embed="rId2"/>
          <a:stretch>
            <a:fillRect/>
          </a:stretch>
        </p:blipFill>
        <p:spPr>
          <a:xfrm>
            <a:off x="893660" y="715861"/>
            <a:ext cx="1803381" cy="601127"/>
          </a:xfrm>
          <a:prstGeom prst="rect">
            <a:avLst/>
          </a:prstGeom>
        </p:spPr>
      </p:pic>
      <p:pic>
        <p:nvPicPr>
          <p:cNvPr id="5" name="Picture 4">
            <a:extLst>
              <a:ext uri="{FF2B5EF4-FFF2-40B4-BE49-F238E27FC236}">
                <a16:creationId xmlns:a16="http://schemas.microsoft.com/office/drawing/2014/main" id="{73C1C363-8167-D86F-4444-7144026A2C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980" y="6827938"/>
            <a:ext cx="4480569" cy="457201"/>
          </a:xfrm>
          <a:prstGeom prst="rect">
            <a:avLst/>
          </a:prstGeom>
        </p:spPr>
      </p:pic>
      <p:sp>
        <p:nvSpPr>
          <p:cNvPr id="3" name="TextBox 2">
            <a:extLst>
              <a:ext uri="{FF2B5EF4-FFF2-40B4-BE49-F238E27FC236}">
                <a16:creationId xmlns:a16="http://schemas.microsoft.com/office/drawing/2014/main" id="{F9D4684E-B3E6-1A4E-802E-ADAB23E93672}"/>
              </a:ext>
            </a:extLst>
          </p:cNvPr>
          <p:cNvSpPr txBox="1"/>
          <p:nvPr/>
        </p:nvSpPr>
        <p:spPr>
          <a:xfrm>
            <a:off x="787999" y="5043278"/>
            <a:ext cx="10432066" cy="1323439"/>
          </a:xfrm>
          <a:prstGeom prst="rect">
            <a:avLst/>
          </a:prstGeom>
          <a:noFill/>
        </p:spPr>
        <p:txBody>
          <a:bodyPr wrap="square">
            <a:spAutoFit/>
          </a:bodyPr>
          <a:lstStyle/>
          <a:p>
            <a:r>
              <a:rPr lang="en-CA" sz="1600" dirty="0">
                <a:solidFill>
                  <a:srgbClr val="171717"/>
                </a:solidFill>
                <a:effectLst/>
                <a:latin typeface="Century Gothic" panose="020B0502020202020204" pitchFamily="34" charset="0"/>
                <a:ea typeface="Calibri" panose="020F0502020204030204" pitchFamily="34" charset="0"/>
              </a:rPr>
              <a:t>Livres Canada Books respectfully acknowledges that our offices are located on the traditional, unceded territories of the Algonquin nation.</a:t>
            </a:r>
          </a:p>
          <a:p>
            <a:endParaRPr lang="en-CA" sz="1600" dirty="0">
              <a:effectLst/>
              <a:latin typeface="Century Gothic" panose="020B0502020202020204" pitchFamily="34" charset="0"/>
              <a:ea typeface="Calibri" panose="020F0502020204030204" pitchFamily="34" charset="0"/>
            </a:endParaRPr>
          </a:p>
          <a:p>
            <a:r>
              <a:rPr lang="fr-CA" sz="1600" dirty="0">
                <a:solidFill>
                  <a:srgbClr val="171717"/>
                </a:solidFill>
                <a:effectLst/>
                <a:latin typeface="Century Gothic" panose="020B0502020202020204" pitchFamily="34" charset="0"/>
                <a:ea typeface="Calibri" panose="020F0502020204030204" pitchFamily="34" charset="0"/>
              </a:rPr>
              <a:t>Livres Canada Books reconnaît respectueusement que ses bureaux sont situés sur les territoires traditionnels non cédés de la nation algonquine.</a:t>
            </a:r>
            <a:endParaRPr lang="en-CA" sz="16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70866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B7D4-9DAF-E8A4-7D72-061CF0C52F5F}"/>
              </a:ext>
            </a:extLst>
          </p:cNvPr>
          <p:cNvSpPr>
            <a:spLocks noGrp="1"/>
          </p:cNvSpPr>
          <p:nvPr>
            <p:ph type="title"/>
          </p:nvPr>
        </p:nvSpPr>
        <p:spPr/>
        <p:txBody>
          <a:bodyPr/>
          <a:lstStyle/>
          <a:p>
            <a:r>
              <a:rPr lang="fr-CA" b="1"/>
              <a:t>Luis Fernando Páez</a:t>
            </a:r>
            <a:endParaRPr lang="fr-CA"/>
          </a:p>
        </p:txBody>
      </p:sp>
      <p:sp>
        <p:nvSpPr>
          <p:cNvPr id="3" name="Content Placeholder 2">
            <a:extLst>
              <a:ext uri="{FF2B5EF4-FFF2-40B4-BE49-F238E27FC236}">
                <a16:creationId xmlns:a16="http://schemas.microsoft.com/office/drawing/2014/main" id="{9C501BA6-F6C9-CEED-A85C-99FCFD5826C1}"/>
              </a:ext>
            </a:extLst>
          </p:cNvPr>
          <p:cNvSpPr>
            <a:spLocks noGrp="1"/>
          </p:cNvSpPr>
          <p:nvPr>
            <p:ph idx="1"/>
          </p:nvPr>
        </p:nvSpPr>
        <p:spPr>
          <a:xfrm>
            <a:off x="900000" y="2166425"/>
            <a:ext cx="12016013" cy="4910235"/>
          </a:xfrm>
        </p:spPr>
        <p:txBody>
          <a:bodyPr>
            <a:normAutofit fontScale="55000" lnSpcReduction="20000"/>
          </a:bodyPr>
          <a:lstStyle/>
          <a:p>
            <a:pPr>
              <a:lnSpc>
                <a:spcPct val="120000"/>
              </a:lnSpc>
            </a:pPr>
            <a:r>
              <a:rPr lang="fr-CA" dirty="0"/>
              <a:t>Rédacteur et éditeur colombien </a:t>
            </a:r>
          </a:p>
          <a:p>
            <a:pPr>
              <a:lnSpc>
                <a:spcPct val="120000"/>
              </a:lnSpc>
            </a:pPr>
            <a:r>
              <a:rPr lang="fr-CA" dirty="0"/>
              <a:t>Plus de 15 ans d’expérience</a:t>
            </a:r>
          </a:p>
          <a:p>
            <a:pPr>
              <a:lnSpc>
                <a:spcPct val="120000"/>
              </a:lnSpc>
            </a:pPr>
            <a:r>
              <a:rPr lang="fr-CA" dirty="0"/>
              <a:t>Norma </a:t>
            </a:r>
            <a:r>
              <a:rPr lang="fr-CA" dirty="0" err="1"/>
              <a:t>Editorial</a:t>
            </a:r>
            <a:r>
              <a:rPr lang="fr-CA" dirty="0"/>
              <a:t> (2006-2013)</a:t>
            </a:r>
          </a:p>
          <a:p>
            <a:pPr>
              <a:lnSpc>
                <a:spcPct val="120000"/>
              </a:lnSpc>
            </a:pPr>
            <a:r>
              <a:rPr lang="fr-CA" dirty="0" err="1"/>
              <a:t>Hipertexto</a:t>
            </a:r>
            <a:r>
              <a:rPr lang="fr-CA" dirty="0"/>
              <a:t> (2013-2015)</a:t>
            </a:r>
          </a:p>
          <a:p>
            <a:pPr>
              <a:lnSpc>
                <a:spcPct val="120000"/>
              </a:lnSpc>
            </a:pPr>
            <a:r>
              <a:rPr lang="fr-CA" dirty="0" err="1"/>
              <a:t>Editorial</a:t>
            </a:r>
            <a:r>
              <a:rPr lang="fr-CA" dirty="0"/>
              <a:t> </a:t>
            </a:r>
            <a:r>
              <a:rPr lang="fr-CA" dirty="0" err="1"/>
              <a:t>Planeta</a:t>
            </a:r>
            <a:r>
              <a:rPr lang="fr-CA" dirty="0"/>
              <a:t> (2015-2022)</a:t>
            </a:r>
          </a:p>
          <a:p>
            <a:pPr>
              <a:lnSpc>
                <a:spcPct val="120000"/>
              </a:lnSpc>
            </a:pPr>
            <a:r>
              <a:rPr lang="fr-CA" dirty="0"/>
              <a:t>Non-fiction (universitaire, affaires, questions d’actualité, politique, économie, histoire, journalisme, essais, intérêt général)</a:t>
            </a:r>
          </a:p>
          <a:p>
            <a:pPr>
              <a:lnSpc>
                <a:spcPct val="120000"/>
              </a:lnSpc>
            </a:pPr>
            <a:r>
              <a:rPr lang="fr-CA" dirty="0"/>
              <a:t>Baccalauréat en études littéraires, baccalauréat en journalisme, maîtrise en administration des affaires (MBA)</a:t>
            </a:r>
          </a:p>
          <a:p>
            <a:pPr>
              <a:lnSpc>
                <a:spcPct val="120000"/>
              </a:lnSpc>
            </a:pPr>
            <a:r>
              <a:rPr lang="fr-CA" dirty="0"/>
              <a:t>Marketing numérique et communication interpersonnelle</a:t>
            </a:r>
          </a:p>
          <a:p>
            <a:pPr>
              <a:lnSpc>
                <a:spcPct val="120000"/>
              </a:lnSpc>
            </a:pPr>
            <a:r>
              <a:rPr lang="fr-CA" dirty="0"/>
              <a:t>Foire du livre de Londres; BEA (NY); Guadalajara; </a:t>
            </a:r>
            <a:r>
              <a:rPr lang="fr-CA" dirty="0" err="1"/>
              <a:t>FilBo</a:t>
            </a:r>
            <a:endParaRPr lang="fr-CA" dirty="0"/>
          </a:p>
        </p:txBody>
      </p:sp>
      <p:sp>
        <p:nvSpPr>
          <p:cNvPr id="4" name="Date Placeholder 3">
            <a:extLst>
              <a:ext uri="{FF2B5EF4-FFF2-40B4-BE49-F238E27FC236}">
                <a16:creationId xmlns:a16="http://schemas.microsoft.com/office/drawing/2014/main" id="{5ADCD0A9-BCBC-68EB-78B0-AB5BFE2218F0}"/>
              </a:ext>
            </a:extLst>
          </p:cNvPr>
          <p:cNvSpPr>
            <a:spLocks noGrp="1"/>
          </p:cNvSpPr>
          <p:nvPr>
            <p:ph type="dt" sz="half" idx="2"/>
          </p:nvPr>
        </p:nvSpPr>
        <p:spPr>
          <a:xfrm>
            <a:off x="9412451" y="6846881"/>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fr-CA" smtClean="0"/>
              <a:pPr/>
              <a:t>2023-04-04</a:t>
            </a:fld>
            <a:endParaRPr lang="fr-CA"/>
          </a:p>
        </p:txBody>
      </p:sp>
      <p:sp>
        <p:nvSpPr>
          <p:cNvPr id="5" name="Footer Placeholder 4">
            <a:extLst>
              <a:ext uri="{FF2B5EF4-FFF2-40B4-BE49-F238E27FC236}">
                <a16:creationId xmlns:a16="http://schemas.microsoft.com/office/drawing/2014/main" id="{9DA95836-36CE-2AFC-6AB2-53A9638038D5}"/>
              </a:ext>
            </a:extLst>
          </p:cNvPr>
          <p:cNvSpPr>
            <a:spLocks noGrp="1"/>
          </p:cNvSpPr>
          <p:nvPr>
            <p:ph type="ftr" sz="quarter" idx="3"/>
          </p:nvPr>
        </p:nvSpPr>
        <p:spPr>
          <a:xfrm>
            <a:off x="900000" y="6846881"/>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fr-CA"/>
              <a:t>livrescanadabooks.com</a:t>
            </a:r>
          </a:p>
        </p:txBody>
      </p:sp>
      <p:sp>
        <p:nvSpPr>
          <p:cNvPr id="6" name="Slide Number Placeholder 5">
            <a:extLst>
              <a:ext uri="{FF2B5EF4-FFF2-40B4-BE49-F238E27FC236}">
                <a16:creationId xmlns:a16="http://schemas.microsoft.com/office/drawing/2014/main" id="{7A39BBD5-8EF6-4E2F-075A-B91E099ACF79}"/>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fr-CA" smtClean="0"/>
              <a:pPr/>
              <a:t>2</a:t>
            </a:fld>
            <a:endParaRPr lang="fr-CA"/>
          </a:p>
        </p:txBody>
      </p:sp>
    </p:spTree>
    <p:extLst>
      <p:ext uri="{BB962C8B-B14F-4D97-AF65-F5344CB8AC3E}">
        <p14:creationId xmlns:p14="http://schemas.microsoft.com/office/powerpoint/2010/main" val="292954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77CE9-0E8A-FAC5-E460-25E3BF30DD11}"/>
              </a:ext>
            </a:extLst>
          </p:cNvPr>
          <p:cNvSpPr>
            <a:spLocks noGrp="1"/>
          </p:cNvSpPr>
          <p:nvPr>
            <p:ph type="ctrTitle"/>
          </p:nvPr>
        </p:nvSpPr>
        <p:spPr/>
        <p:txBody>
          <a:bodyPr/>
          <a:lstStyle/>
          <a:p>
            <a:r>
              <a:rPr lang="fr-CA" b="1"/>
              <a:t>Maintenant, je veux apprendre à mieux vous connaître.</a:t>
            </a:r>
            <a:endParaRPr lang="fr-CA"/>
          </a:p>
        </p:txBody>
      </p:sp>
    </p:spTree>
    <p:extLst>
      <p:ext uri="{BB962C8B-B14F-4D97-AF65-F5344CB8AC3E}">
        <p14:creationId xmlns:p14="http://schemas.microsoft.com/office/powerpoint/2010/main" val="275689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8160-24B5-3FF8-BB8F-005C6D37559B}"/>
              </a:ext>
            </a:extLst>
          </p:cNvPr>
          <p:cNvSpPr>
            <a:spLocks noGrp="1"/>
          </p:cNvSpPr>
          <p:nvPr>
            <p:ph type="title"/>
          </p:nvPr>
        </p:nvSpPr>
        <p:spPr>
          <a:xfrm>
            <a:off x="900001" y="413809"/>
            <a:ext cx="12319042" cy="1484124"/>
          </a:xfrm>
        </p:spPr>
        <p:txBody>
          <a:bodyPr>
            <a:normAutofit fontScale="90000"/>
          </a:bodyPr>
          <a:lstStyle/>
          <a:p>
            <a:r>
              <a:rPr lang="fr-CA" b="1" dirty="0"/>
              <a:t>Quelle est la situation actuelle en Colombie? </a:t>
            </a:r>
            <a:br>
              <a:rPr lang="fr-CA" b="1" dirty="0"/>
            </a:br>
            <a:r>
              <a:rPr lang="fr-CA" sz="3600" b="1" dirty="0"/>
              <a:t>Un peu de contexte</a:t>
            </a:r>
            <a:endParaRPr lang="fr-CA" sz="3600" dirty="0"/>
          </a:p>
        </p:txBody>
      </p:sp>
      <p:sp>
        <p:nvSpPr>
          <p:cNvPr id="3" name="Content Placeholder 2">
            <a:extLst>
              <a:ext uri="{FF2B5EF4-FFF2-40B4-BE49-F238E27FC236}">
                <a16:creationId xmlns:a16="http://schemas.microsoft.com/office/drawing/2014/main" id="{F3243991-097F-43F1-F49D-58955F97263B}"/>
              </a:ext>
            </a:extLst>
          </p:cNvPr>
          <p:cNvSpPr>
            <a:spLocks noGrp="1"/>
          </p:cNvSpPr>
          <p:nvPr>
            <p:ph idx="1"/>
          </p:nvPr>
        </p:nvSpPr>
        <p:spPr>
          <a:xfrm>
            <a:off x="900000" y="2166425"/>
            <a:ext cx="11167504" cy="5397253"/>
          </a:xfrm>
        </p:spPr>
        <p:txBody>
          <a:bodyPr>
            <a:noAutofit/>
          </a:bodyPr>
          <a:lstStyle/>
          <a:p>
            <a:pPr>
              <a:lnSpc>
                <a:spcPct val="120000"/>
              </a:lnSpc>
              <a:spcBef>
                <a:spcPts val="533"/>
              </a:spcBef>
            </a:pPr>
            <a:r>
              <a:rPr lang="fr-CA" sz="1250" dirty="0"/>
              <a:t>Économie </a:t>
            </a:r>
            <a:r>
              <a:rPr lang="fr-CA" sz="1250" dirty="0" err="1"/>
              <a:t>post-pandémique</a:t>
            </a:r>
            <a:r>
              <a:rPr lang="fr-CA" sz="1250" dirty="0"/>
              <a:t>, récession, inflation et chômage en hausse.</a:t>
            </a:r>
          </a:p>
          <a:p>
            <a:pPr>
              <a:lnSpc>
                <a:spcPct val="120000"/>
              </a:lnSpc>
              <a:spcBef>
                <a:spcPts val="533"/>
              </a:spcBef>
            </a:pPr>
            <a:r>
              <a:rPr lang="fr-CA" sz="1250" dirty="0"/>
              <a:t>Faible taux de bilinguisme (anglais).</a:t>
            </a:r>
          </a:p>
          <a:p>
            <a:pPr>
              <a:lnSpc>
                <a:spcPct val="120000"/>
              </a:lnSpc>
              <a:spcBef>
                <a:spcPts val="533"/>
              </a:spcBef>
            </a:pPr>
            <a:r>
              <a:rPr lang="fr-CA" sz="1250" dirty="0"/>
              <a:t>Faibles niveaux de vente de livres et de lecture.</a:t>
            </a:r>
          </a:p>
          <a:p>
            <a:pPr>
              <a:lnSpc>
                <a:spcPct val="120000"/>
              </a:lnSpc>
              <a:spcBef>
                <a:spcPts val="533"/>
              </a:spcBef>
            </a:pPr>
            <a:r>
              <a:rPr lang="fr-CA" sz="1250" dirty="0"/>
              <a:t>Le premier gouvernement de gauche en Colombie est entré en fonction en août 2022 et est arrivé avec un programme de changements et de réformes après l’explosion sociale de 2022-2023 et la polarisation de la société qui en a résulté. Parmi ses propositions :</a:t>
            </a:r>
          </a:p>
          <a:p>
            <a:pPr lvl="1">
              <a:lnSpc>
                <a:spcPct val="120000"/>
              </a:lnSpc>
              <a:spcBef>
                <a:spcPts val="533"/>
              </a:spcBef>
              <a:buFont typeface="Courier New" panose="02070309020205020404" pitchFamily="49" charset="0"/>
              <a:buChar char="o"/>
            </a:pPr>
            <a:r>
              <a:rPr lang="fr-CA" sz="1200" dirty="0"/>
              <a:t>« </a:t>
            </a:r>
            <a:r>
              <a:rPr lang="fr-CA" sz="1200" dirty="0" err="1"/>
              <a:t>Déprivatisation</a:t>
            </a:r>
            <a:r>
              <a:rPr lang="fr-CA" sz="1200" dirty="0"/>
              <a:t> » des services et intervention accrue de l’État;</a:t>
            </a:r>
          </a:p>
          <a:p>
            <a:pPr lvl="1">
              <a:lnSpc>
                <a:spcPct val="120000"/>
              </a:lnSpc>
              <a:spcBef>
                <a:spcPts val="533"/>
              </a:spcBef>
              <a:buFont typeface="Courier New" panose="02070309020205020404" pitchFamily="49" charset="0"/>
              <a:buChar char="o"/>
            </a:pPr>
            <a:r>
              <a:rPr lang="fr-CA" sz="1200" dirty="0"/>
              <a:t>Transition énergétique : passer du modèle reposant sur les hydrocarbures à celui fondé sur les énergies renouvelables et atténuer l’impact du réchauffement climatique. Politiques publiques pour la protection de l’Amazonie;</a:t>
            </a:r>
          </a:p>
          <a:p>
            <a:pPr lvl="1">
              <a:lnSpc>
                <a:spcPct val="120000"/>
              </a:lnSpc>
              <a:spcBef>
                <a:spcPts val="533"/>
              </a:spcBef>
              <a:buFont typeface="Courier New" panose="02070309020205020404" pitchFamily="49" charset="0"/>
              <a:buChar char="o"/>
            </a:pPr>
            <a:r>
              <a:rPr lang="fr-CA" sz="1200" dirty="0"/>
              <a:t>Gouvernement ayant une forte tendance à se montrer autocratique.</a:t>
            </a:r>
          </a:p>
          <a:p>
            <a:pPr>
              <a:lnSpc>
                <a:spcPct val="120000"/>
              </a:lnSpc>
              <a:spcBef>
                <a:spcPts val="533"/>
              </a:spcBef>
            </a:pPr>
            <a:r>
              <a:rPr lang="fr-CA" sz="1250" dirty="0"/>
              <a:t>Forte migration de Vénézuéliens : la Colombie est le pays qui a accueilli le plus grand flux de réfugiés et de migrants vénézuéliens au monde, soit près de 3 millions. Malgré la réouverture de la frontière avec le Venezuela après sa fermeture en 2015 et le rétablissement des relations commerciales, la population ne semble pas vouloir retourner dans son pays d’origine.</a:t>
            </a:r>
          </a:p>
          <a:p>
            <a:pPr>
              <a:lnSpc>
                <a:spcPct val="120000"/>
              </a:lnSpc>
              <a:spcBef>
                <a:spcPts val="533"/>
              </a:spcBef>
            </a:pPr>
            <a:r>
              <a:rPr lang="fr-CA" sz="1250" dirty="0"/>
              <a:t>La Colombie est un « pays en paix », après une négociation avec les FARC et la signature d’un accord de paix en 2016, mais la violence n’a pas cessé en raison de l’émergence de dissidents et d’autres groupes. Cela a conduit à la proposition d’une politique gouvernementale de « paix totale » avec d’autres groupes armés (ELN) ou criminels qui ont exprimé leur volonté de déposer les armes.</a:t>
            </a:r>
          </a:p>
          <a:p>
            <a:pPr>
              <a:lnSpc>
                <a:spcPct val="120000"/>
              </a:lnSpc>
              <a:spcBef>
                <a:spcPts val="533"/>
              </a:spcBef>
            </a:pPr>
            <a:r>
              <a:rPr lang="fr-CA" sz="1250" dirty="0"/>
              <a:t>L’accent est mis sur les politiques destinées aux jeunes qui ne sont ni au travail ni aux études, et sur les mesures d’aide aux personnes âgées qui ne bénéficient pas d’une pension. Une société avec de grandes inégalités.</a:t>
            </a:r>
          </a:p>
          <a:p>
            <a:pPr>
              <a:lnSpc>
                <a:spcPct val="120000"/>
              </a:lnSpc>
              <a:spcBef>
                <a:spcPts val="533"/>
              </a:spcBef>
            </a:pPr>
            <a:r>
              <a:rPr lang="fr-CA" sz="1250" dirty="0"/>
              <a:t>Élections des dirigeants locaux en octobre qui entreront en fonction en janvier 2024.</a:t>
            </a:r>
          </a:p>
          <a:p>
            <a:pPr>
              <a:lnSpc>
                <a:spcPct val="120000"/>
              </a:lnSpc>
              <a:spcBef>
                <a:spcPts val="533"/>
              </a:spcBef>
            </a:pPr>
            <a:endParaRPr lang="fr-CA" sz="1250" dirty="0"/>
          </a:p>
        </p:txBody>
      </p:sp>
      <p:sp>
        <p:nvSpPr>
          <p:cNvPr id="5" name="Date Placeholder 3">
            <a:extLst>
              <a:ext uri="{FF2B5EF4-FFF2-40B4-BE49-F238E27FC236}">
                <a16:creationId xmlns:a16="http://schemas.microsoft.com/office/drawing/2014/main" id="{B58B6C0C-3AEF-6BA6-2F39-9BAD08CB7F0C}"/>
              </a:ext>
            </a:extLst>
          </p:cNvPr>
          <p:cNvSpPr>
            <a:spLocks noGrp="1"/>
          </p:cNvSpPr>
          <p:nvPr>
            <p:ph type="dt" sz="half" idx="2"/>
          </p:nvPr>
        </p:nvSpPr>
        <p:spPr>
          <a:xfrm>
            <a:off x="9412451" y="7062544"/>
            <a:ext cx="1516729"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AE4ED8D4-1B03-CC46-A4E2-3A8FEC61B59B}" type="datetime1">
              <a:rPr lang="fr-CA" smtClean="0"/>
              <a:pPr/>
              <a:t>2023-04-04</a:t>
            </a:fld>
            <a:endParaRPr lang="fr-CA" dirty="0"/>
          </a:p>
        </p:txBody>
      </p:sp>
      <p:sp>
        <p:nvSpPr>
          <p:cNvPr id="6" name="Footer Placeholder 4">
            <a:extLst>
              <a:ext uri="{FF2B5EF4-FFF2-40B4-BE49-F238E27FC236}">
                <a16:creationId xmlns:a16="http://schemas.microsoft.com/office/drawing/2014/main" id="{A6A2F1C9-437F-9701-EA5B-9C213FD41207}"/>
              </a:ext>
            </a:extLst>
          </p:cNvPr>
          <p:cNvSpPr>
            <a:spLocks noGrp="1"/>
          </p:cNvSpPr>
          <p:nvPr>
            <p:ph type="ftr" sz="quarter" idx="3"/>
          </p:nvPr>
        </p:nvSpPr>
        <p:spPr>
          <a:xfrm>
            <a:off x="900000" y="7062544"/>
            <a:ext cx="2039418" cy="413808"/>
          </a:xfrm>
          <a:prstGeom prst="rect">
            <a:avLst/>
          </a:prstGeom>
        </p:spPr>
        <p:txBody>
          <a:bodyPr anchor="b"/>
          <a:lstStyle>
            <a:lvl1pPr>
              <a:defRPr sz="1200" b="1" i="0">
                <a:solidFill>
                  <a:srgbClr val="6786B7"/>
                </a:solidFill>
                <a:latin typeface="Century Gothic" panose="020B0502020202020204" pitchFamily="34" charset="0"/>
              </a:defRPr>
            </a:lvl1pPr>
          </a:lstStyle>
          <a:p>
            <a:r>
              <a:rPr lang="fr-CA" dirty="0" err="1"/>
              <a:t>livrescanadabooks.com</a:t>
            </a:r>
            <a:endParaRPr lang="fr-CA" dirty="0"/>
          </a:p>
        </p:txBody>
      </p:sp>
      <p:sp>
        <p:nvSpPr>
          <p:cNvPr id="7" name="Slide Number Placeholder 5">
            <a:extLst>
              <a:ext uri="{FF2B5EF4-FFF2-40B4-BE49-F238E27FC236}">
                <a16:creationId xmlns:a16="http://schemas.microsoft.com/office/drawing/2014/main" id="{6BAE8832-3DB1-CE9B-DBA5-9F6D970F0FE9}"/>
              </a:ext>
            </a:extLst>
          </p:cNvPr>
          <p:cNvSpPr>
            <a:spLocks noGrp="1"/>
          </p:cNvSpPr>
          <p:nvPr>
            <p:ph type="sldNum" sz="quarter" idx="4"/>
          </p:nvPr>
        </p:nvSpPr>
        <p:spPr>
          <a:xfrm>
            <a:off x="12352112" y="6846881"/>
            <a:ext cx="563902" cy="413808"/>
          </a:xfrm>
          <a:prstGeom prst="rect">
            <a:avLst/>
          </a:prstGeom>
        </p:spPr>
        <p:txBody>
          <a:bodyPr anchor="b"/>
          <a:lstStyle>
            <a:lvl1pPr algn="r">
              <a:defRPr sz="1200">
                <a:solidFill>
                  <a:srgbClr val="6786B7"/>
                </a:solidFill>
                <a:latin typeface="Century Gothic" panose="020B0502020202020204" pitchFamily="34" charset="0"/>
              </a:defRPr>
            </a:lvl1pPr>
          </a:lstStyle>
          <a:p>
            <a:fld id="{93E4AAA4-6363-4581-962D-1ACCC2D600C5}" type="slidenum">
              <a:rPr lang="fr-CA" smtClean="0"/>
              <a:pPr/>
              <a:t>4</a:t>
            </a:fld>
            <a:endParaRPr lang="fr-CA"/>
          </a:p>
        </p:txBody>
      </p:sp>
    </p:spTree>
    <p:extLst>
      <p:ext uri="{BB962C8B-B14F-4D97-AF65-F5344CB8AC3E}">
        <p14:creationId xmlns:p14="http://schemas.microsoft.com/office/powerpoint/2010/main" val="132018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911A-B4B2-7960-6EF6-38936B58F4C6}"/>
              </a:ext>
            </a:extLst>
          </p:cNvPr>
          <p:cNvSpPr>
            <a:spLocks noGrp="1"/>
          </p:cNvSpPr>
          <p:nvPr>
            <p:ph type="title"/>
          </p:nvPr>
        </p:nvSpPr>
        <p:spPr/>
        <p:txBody>
          <a:bodyPr>
            <a:normAutofit fontScale="90000"/>
          </a:bodyPr>
          <a:lstStyle/>
          <a:p>
            <a:r>
              <a:rPr kumimoji="0" lang="fr-CA" sz="4300" b="1" i="0" u="none" strike="noStrike" kern="1200" cap="none" spc="0" normalizeH="0" baseline="0" noProof="0" dirty="0">
                <a:ln>
                  <a:noFill/>
                </a:ln>
                <a:solidFill>
                  <a:srgbClr val="6786B7"/>
                </a:solidFill>
                <a:effectLst/>
                <a:uLnTx/>
                <a:uFillTx/>
                <a:latin typeface="Century Gothic" panose="020B0502020202020204" pitchFamily="34" charset="0"/>
                <a:ea typeface="+mj-ea"/>
                <a:cs typeface="+mj-cs"/>
              </a:rPr>
              <a:t>Quelle est la situation actuelle en Colombie? </a:t>
            </a:r>
            <a:br>
              <a:rPr kumimoji="0" lang="fr-CA" sz="4300" b="1" i="0" u="none" strike="noStrike" kern="1200" cap="none" spc="0" normalizeH="0" baseline="0" noProof="0" dirty="0">
                <a:ln>
                  <a:noFill/>
                </a:ln>
                <a:solidFill>
                  <a:srgbClr val="6786B7"/>
                </a:solidFill>
                <a:effectLst/>
                <a:uLnTx/>
                <a:uFillTx/>
                <a:latin typeface="Century Gothic" panose="020B0502020202020204" pitchFamily="34" charset="0"/>
                <a:ea typeface="+mj-ea"/>
                <a:cs typeface="+mj-cs"/>
              </a:rPr>
            </a:br>
            <a:r>
              <a:rPr kumimoji="0" lang="fr-CA" sz="3200" b="1" i="0" u="none" strike="noStrike" kern="1200" cap="none" spc="0" normalizeH="0" baseline="0" noProof="0" dirty="0">
                <a:ln>
                  <a:noFill/>
                </a:ln>
                <a:solidFill>
                  <a:srgbClr val="6786B7"/>
                </a:solidFill>
                <a:effectLst/>
                <a:uLnTx/>
                <a:uFillTx/>
                <a:latin typeface="Century Gothic" panose="020B0502020202020204" pitchFamily="34" charset="0"/>
                <a:ea typeface="+mj-ea"/>
                <a:cs typeface="+mj-cs"/>
              </a:rPr>
              <a:t>Un peu de contexte</a:t>
            </a:r>
            <a:endParaRPr lang="en-CA" dirty="0"/>
          </a:p>
        </p:txBody>
      </p:sp>
      <p:pic>
        <p:nvPicPr>
          <p:cNvPr id="5" name="Picture 2">
            <a:extLst>
              <a:ext uri="{FF2B5EF4-FFF2-40B4-BE49-F238E27FC236}">
                <a16:creationId xmlns:a16="http://schemas.microsoft.com/office/drawing/2014/main" id="{69490D96-177F-3CB9-C8A9-9CCF5F6F9A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097" y="2166937"/>
            <a:ext cx="5980519" cy="503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16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7067E-522C-2A3B-D4B5-3B00D2A445E7}"/>
              </a:ext>
            </a:extLst>
          </p:cNvPr>
          <p:cNvSpPr>
            <a:spLocks noGrp="1"/>
          </p:cNvSpPr>
          <p:nvPr>
            <p:ph type="title"/>
          </p:nvPr>
        </p:nvSpPr>
        <p:spPr/>
        <p:txBody>
          <a:bodyPr/>
          <a:lstStyle/>
          <a:p>
            <a:r>
              <a:rPr lang="fr-CA" b="1" dirty="0"/>
              <a:t>Le milieu du livre en Colombie </a:t>
            </a:r>
            <a:br>
              <a:rPr lang="fr-CA" b="1" dirty="0"/>
            </a:br>
            <a:r>
              <a:rPr lang="fr-CA" sz="3200" b="1" dirty="0"/>
              <a:t>Un peu de contexte</a:t>
            </a:r>
            <a:endParaRPr lang="fr-CA" sz="3200" dirty="0"/>
          </a:p>
        </p:txBody>
      </p:sp>
      <p:sp>
        <p:nvSpPr>
          <p:cNvPr id="3" name="Espace réservé du contenu 2">
            <a:extLst>
              <a:ext uri="{FF2B5EF4-FFF2-40B4-BE49-F238E27FC236}">
                <a16:creationId xmlns:a16="http://schemas.microsoft.com/office/drawing/2014/main" id="{9D5FFE4E-472A-D098-65A4-CD0020814B8C}"/>
              </a:ext>
            </a:extLst>
          </p:cNvPr>
          <p:cNvSpPr>
            <a:spLocks noGrp="1"/>
          </p:cNvSpPr>
          <p:nvPr>
            <p:ph idx="1"/>
          </p:nvPr>
        </p:nvSpPr>
        <p:spPr>
          <a:xfrm>
            <a:off x="900000" y="2504660"/>
            <a:ext cx="12016013" cy="4462669"/>
          </a:xfrm>
        </p:spPr>
        <p:txBody>
          <a:bodyPr>
            <a:normAutofit/>
          </a:bodyPr>
          <a:lstStyle/>
          <a:p>
            <a:pPr>
              <a:buClr>
                <a:srgbClr val="B7C7E0"/>
              </a:buClr>
            </a:pPr>
            <a:r>
              <a:rPr lang="fr-CA" sz="2800" dirty="0"/>
              <a:t>Deux groupes dominants</a:t>
            </a:r>
          </a:p>
          <a:p>
            <a:pPr>
              <a:buClr>
                <a:srgbClr val="B7C7E0"/>
              </a:buClr>
            </a:pPr>
            <a:r>
              <a:rPr lang="fr-CA" sz="2800" dirty="0"/>
              <a:t>Émergence d’éditeurs indépendants ayant leur propre distributeur</a:t>
            </a:r>
          </a:p>
          <a:p>
            <a:pPr>
              <a:buClr>
                <a:srgbClr val="B7C7E0"/>
              </a:buClr>
            </a:pPr>
            <a:r>
              <a:rPr lang="fr-CA" sz="2800" dirty="0"/>
              <a:t>Éditeurs de livres savants et universitaires</a:t>
            </a:r>
          </a:p>
          <a:p>
            <a:pPr>
              <a:buClr>
                <a:srgbClr val="B7C7E0"/>
              </a:buClr>
            </a:pPr>
            <a:r>
              <a:rPr lang="fr-CA" sz="2800" dirty="0"/>
              <a:t>Éditeurs scientifiques et techniques</a:t>
            </a:r>
          </a:p>
          <a:p>
            <a:pPr>
              <a:buClr>
                <a:srgbClr val="B7C7E0"/>
              </a:buClr>
            </a:pPr>
            <a:r>
              <a:rPr lang="fr-CA" sz="2800" dirty="0"/>
              <a:t>Modèles d’autoédition</a:t>
            </a:r>
          </a:p>
          <a:p>
            <a:pPr>
              <a:buClr>
                <a:srgbClr val="B7C7E0"/>
              </a:buClr>
            </a:pPr>
            <a:r>
              <a:rPr lang="fr-CA" sz="2800" dirty="0"/>
              <a:t>Négociation des droits éditoriaux et des contrats</a:t>
            </a:r>
          </a:p>
          <a:p>
            <a:pPr>
              <a:buClr>
                <a:srgbClr val="B7C7E0"/>
              </a:buClr>
            </a:pPr>
            <a:r>
              <a:rPr lang="fr-CA" sz="2800" dirty="0"/>
              <a:t>Nombre de nouveautés par année</a:t>
            </a:r>
          </a:p>
        </p:txBody>
      </p:sp>
    </p:spTree>
    <p:extLst>
      <p:ext uri="{BB962C8B-B14F-4D97-AF65-F5344CB8AC3E}">
        <p14:creationId xmlns:p14="http://schemas.microsoft.com/office/powerpoint/2010/main" val="203747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61674-03DB-83C8-E70C-1DCEB9C5FCB0}"/>
              </a:ext>
            </a:extLst>
          </p:cNvPr>
          <p:cNvSpPr>
            <a:spLocks noGrp="1"/>
          </p:cNvSpPr>
          <p:nvPr>
            <p:ph type="title"/>
          </p:nvPr>
        </p:nvSpPr>
        <p:spPr/>
        <p:txBody>
          <a:bodyPr/>
          <a:lstStyle/>
          <a:p>
            <a:r>
              <a:rPr lang="fr-CA" b="1" dirty="0"/>
              <a:t>Le milieu du livre en Colombie </a:t>
            </a:r>
            <a:br>
              <a:rPr lang="fr-CA" b="1" dirty="0"/>
            </a:br>
            <a:r>
              <a:rPr lang="fr-CA" sz="3200" b="1" dirty="0"/>
              <a:t>Un peu de contexte</a:t>
            </a:r>
            <a:endParaRPr lang="fr-CA" dirty="0"/>
          </a:p>
        </p:txBody>
      </p:sp>
      <p:sp>
        <p:nvSpPr>
          <p:cNvPr id="3" name="Espace réservé du contenu 2">
            <a:extLst>
              <a:ext uri="{FF2B5EF4-FFF2-40B4-BE49-F238E27FC236}">
                <a16:creationId xmlns:a16="http://schemas.microsoft.com/office/drawing/2014/main" id="{FD3AB7FD-9DDF-098F-E7D2-48DEAE9C93D9}"/>
              </a:ext>
            </a:extLst>
          </p:cNvPr>
          <p:cNvSpPr>
            <a:spLocks noGrp="1"/>
          </p:cNvSpPr>
          <p:nvPr>
            <p:ph idx="1"/>
          </p:nvPr>
        </p:nvSpPr>
        <p:spPr>
          <a:xfrm>
            <a:off x="900001" y="2395026"/>
            <a:ext cx="11673000" cy="4445390"/>
          </a:xfrm>
        </p:spPr>
        <p:txBody>
          <a:bodyPr>
            <a:normAutofit/>
          </a:bodyPr>
          <a:lstStyle/>
          <a:p>
            <a:pPr>
              <a:lnSpc>
                <a:spcPct val="100000"/>
              </a:lnSpc>
              <a:buClr>
                <a:srgbClr val="B7C7E0"/>
              </a:buClr>
            </a:pPr>
            <a:r>
              <a:rPr lang="fr-CA" sz="2800" dirty="0"/>
              <a:t>Les librairies : deux grandes chaînes et plusieurs nouvelles librairies indépendantes</a:t>
            </a:r>
          </a:p>
          <a:p>
            <a:pPr>
              <a:lnSpc>
                <a:spcPct val="100000"/>
              </a:lnSpc>
              <a:buClr>
                <a:srgbClr val="B7C7E0"/>
              </a:buClr>
            </a:pPr>
            <a:r>
              <a:rPr lang="fr-CA" sz="2800" dirty="0"/>
              <a:t>Des détaillants qui vendent des livres</a:t>
            </a:r>
          </a:p>
          <a:p>
            <a:pPr>
              <a:lnSpc>
                <a:spcPct val="100000"/>
              </a:lnSpc>
              <a:buClr>
                <a:srgbClr val="B7C7E0"/>
              </a:buClr>
            </a:pPr>
            <a:r>
              <a:rPr lang="fr-CA" sz="2800" dirty="0"/>
              <a:t>Des librairies en ligne</a:t>
            </a:r>
          </a:p>
          <a:p>
            <a:pPr>
              <a:lnSpc>
                <a:spcPct val="100000"/>
              </a:lnSpc>
              <a:buClr>
                <a:srgbClr val="B7C7E0"/>
              </a:buClr>
            </a:pPr>
            <a:r>
              <a:rPr lang="fr-CA" sz="2800" dirty="0"/>
              <a:t>Chambre colombienne du livre, </a:t>
            </a:r>
            <a:r>
              <a:rPr lang="fr-CA" sz="2800" dirty="0" err="1"/>
              <a:t>Filbo</a:t>
            </a:r>
            <a:r>
              <a:rPr lang="fr-CA" sz="2800" dirty="0"/>
              <a:t> 2023 et </a:t>
            </a:r>
            <a:r>
              <a:rPr lang="fr-CA" sz="2800" dirty="0" err="1"/>
              <a:t>Filbo</a:t>
            </a:r>
            <a:r>
              <a:rPr lang="fr-CA" sz="2800" dirty="0"/>
              <a:t> 2024</a:t>
            </a:r>
          </a:p>
          <a:p>
            <a:pPr>
              <a:lnSpc>
                <a:spcPct val="100000"/>
              </a:lnSpc>
              <a:buClr>
                <a:srgbClr val="B7C7E0"/>
              </a:buClr>
            </a:pPr>
            <a:r>
              <a:rPr lang="fr-CA" sz="2800" dirty="0"/>
              <a:t>Salons du livre régionaux</a:t>
            </a:r>
          </a:p>
          <a:p>
            <a:pPr>
              <a:lnSpc>
                <a:spcPct val="100000"/>
              </a:lnSpc>
              <a:buClr>
                <a:srgbClr val="B7C7E0"/>
              </a:buClr>
            </a:pPr>
            <a:r>
              <a:rPr lang="fr-CA" sz="2800" dirty="0"/>
              <a:t>Les livres dans les médias : télé, radio, presse, magazines, numérique</a:t>
            </a:r>
          </a:p>
          <a:p>
            <a:pPr>
              <a:lnSpc>
                <a:spcPct val="100000"/>
              </a:lnSpc>
              <a:buClr>
                <a:srgbClr val="B7C7E0"/>
              </a:buClr>
            </a:pPr>
            <a:endParaRPr lang="fr-CA" sz="2800" dirty="0"/>
          </a:p>
        </p:txBody>
      </p:sp>
    </p:spTree>
    <p:extLst>
      <p:ext uri="{BB962C8B-B14F-4D97-AF65-F5344CB8AC3E}">
        <p14:creationId xmlns:p14="http://schemas.microsoft.com/office/powerpoint/2010/main" val="422162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7252E-7895-AC5D-94E5-E509CFBE6337}"/>
              </a:ext>
            </a:extLst>
          </p:cNvPr>
          <p:cNvSpPr>
            <a:spLocks noGrp="1"/>
          </p:cNvSpPr>
          <p:nvPr>
            <p:ph type="title"/>
          </p:nvPr>
        </p:nvSpPr>
        <p:spPr/>
        <p:txBody>
          <a:bodyPr/>
          <a:lstStyle/>
          <a:p>
            <a:r>
              <a:rPr lang="fr-CA" b="1" dirty="0"/>
              <a:t>Le marché du livre en Colombie</a:t>
            </a:r>
            <a:endParaRPr lang="fr-FR" dirty="0"/>
          </a:p>
        </p:txBody>
      </p:sp>
      <p:sp>
        <p:nvSpPr>
          <p:cNvPr id="3" name="Espace réservé du contenu 2">
            <a:extLst>
              <a:ext uri="{FF2B5EF4-FFF2-40B4-BE49-F238E27FC236}">
                <a16:creationId xmlns:a16="http://schemas.microsoft.com/office/drawing/2014/main" id="{8D8F6F5E-1F3B-C4B5-D125-8E577263C148}"/>
              </a:ext>
            </a:extLst>
          </p:cNvPr>
          <p:cNvSpPr>
            <a:spLocks noGrp="1"/>
          </p:cNvSpPr>
          <p:nvPr>
            <p:ph idx="1"/>
          </p:nvPr>
        </p:nvSpPr>
        <p:spPr/>
        <p:txBody>
          <a:bodyPr>
            <a:normAutofit fontScale="62500" lnSpcReduction="20000"/>
          </a:bodyPr>
          <a:lstStyle/>
          <a:p>
            <a:pPr>
              <a:lnSpc>
                <a:spcPct val="120000"/>
              </a:lnSpc>
              <a:buClr>
                <a:srgbClr val="B7C7E0"/>
              </a:buClr>
            </a:pPr>
            <a:r>
              <a:rPr lang="fr-CA" dirty="0"/>
              <a:t>La pandémie, la consommation de livres et la lecture</a:t>
            </a:r>
          </a:p>
          <a:p>
            <a:pPr>
              <a:lnSpc>
                <a:spcPct val="120000"/>
              </a:lnSpc>
              <a:buClr>
                <a:srgbClr val="B7C7E0"/>
              </a:buClr>
            </a:pPr>
            <a:r>
              <a:rPr lang="fr-CA" dirty="0"/>
              <a:t>La pandémie et les problèmes d’approvisionnement</a:t>
            </a:r>
          </a:p>
          <a:p>
            <a:pPr>
              <a:lnSpc>
                <a:spcPct val="120000"/>
              </a:lnSpc>
              <a:buClr>
                <a:srgbClr val="B7C7E0"/>
              </a:buClr>
            </a:pPr>
            <a:r>
              <a:rPr lang="fr-CA" dirty="0"/>
              <a:t>Les coûts et les prix</a:t>
            </a:r>
          </a:p>
          <a:p>
            <a:pPr>
              <a:lnSpc>
                <a:spcPct val="120000"/>
              </a:lnSpc>
              <a:buClr>
                <a:srgbClr val="B7C7E0"/>
              </a:buClr>
            </a:pPr>
            <a:r>
              <a:rPr lang="fr-CA" dirty="0"/>
              <a:t>Les formats</a:t>
            </a:r>
          </a:p>
          <a:p>
            <a:pPr>
              <a:lnSpc>
                <a:spcPct val="120000"/>
              </a:lnSpc>
              <a:buClr>
                <a:srgbClr val="B7C7E0"/>
              </a:buClr>
            </a:pPr>
            <a:r>
              <a:rPr lang="fr-CA" dirty="0"/>
              <a:t>L’évolution des ventes – les best-sellers – Nielsen</a:t>
            </a:r>
          </a:p>
          <a:p>
            <a:pPr>
              <a:lnSpc>
                <a:spcPct val="120000"/>
              </a:lnSpc>
              <a:buClr>
                <a:srgbClr val="B7C7E0"/>
              </a:buClr>
            </a:pPr>
            <a:r>
              <a:rPr lang="fr-CA" dirty="0" err="1"/>
              <a:t>Booktubeurs</a:t>
            </a:r>
            <a:r>
              <a:rPr lang="fr-CA" dirty="0"/>
              <a:t>, influenceurs et marketing du livre</a:t>
            </a:r>
          </a:p>
          <a:p>
            <a:endParaRPr lang="fr-FR" dirty="0"/>
          </a:p>
        </p:txBody>
      </p:sp>
      <p:sp>
        <p:nvSpPr>
          <p:cNvPr id="4" name="Espace réservé du contenu 3">
            <a:extLst>
              <a:ext uri="{FF2B5EF4-FFF2-40B4-BE49-F238E27FC236}">
                <a16:creationId xmlns:a16="http://schemas.microsoft.com/office/drawing/2014/main" id="{ED83688F-BB51-4D91-A226-E64240C810A4}"/>
              </a:ext>
            </a:extLst>
          </p:cNvPr>
          <p:cNvSpPr>
            <a:spLocks noGrp="1"/>
          </p:cNvSpPr>
          <p:nvPr>
            <p:ph idx="10"/>
          </p:nvPr>
        </p:nvSpPr>
        <p:spPr/>
        <p:txBody>
          <a:bodyPr>
            <a:normAutofit/>
          </a:bodyPr>
          <a:lstStyle/>
          <a:p>
            <a:pPr>
              <a:lnSpc>
                <a:spcPct val="120000"/>
              </a:lnSpc>
              <a:buClr>
                <a:srgbClr val="B7C7E0"/>
              </a:buClr>
            </a:pPr>
            <a:r>
              <a:rPr lang="fr-CA" sz="2300" dirty="0"/>
              <a:t>Le piratage</a:t>
            </a:r>
          </a:p>
          <a:p>
            <a:pPr>
              <a:lnSpc>
                <a:spcPct val="120000"/>
              </a:lnSpc>
              <a:buClr>
                <a:srgbClr val="B7C7E0"/>
              </a:buClr>
            </a:pPr>
            <a:r>
              <a:rPr lang="fr-CA" sz="2300" dirty="0"/>
              <a:t>Le profil des consommateurs de livres</a:t>
            </a:r>
          </a:p>
          <a:p>
            <a:pPr>
              <a:lnSpc>
                <a:spcPct val="120000"/>
              </a:lnSpc>
              <a:buClr>
                <a:srgbClr val="B7C7E0"/>
              </a:buClr>
            </a:pPr>
            <a:r>
              <a:rPr lang="fr-CA" sz="2300" dirty="0"/>
              <a:t>Le profil des éditeurs colombiens</a:t>
            </a:r>
          </a:p>
          <a:p>
            <a:pPr>
              <a:lnSpc>
                <a:spcPct val="120000"/>
              </a:lnSpc>
              <a:buClr>
                <a:srgbClr val="B7C7E0"/>
              </a:buClr>
            </a:pPr>
            <a:r>
              <a:rPr lang="fr-CA" sz="2300" dirty="0"/>
              <a:t>Les forces</a:t>
            </a:r>
          </a:p>
          <a:p>
            <a:pPr>
              <a:lnSpc>
                <a:spcPct val="120000"/>
              </a:lnSpc>
              <a:buClr>
                <a:srgbClr val="B7C7E0"/>
              </a:buClr>
            </a:pPr>
            <a:r>
              <a:rPr lang="fr-CA" sz="2300" dirty="0"/>
              <a:t>Les faiblesses</a:t>
            </a:r>
          </a:p>
          <a:p>
            <a:pPr>
              <a:lnSpc>
                <a:spcPct val="120000"/>
              </a:lnSpc>
              <a:buClr>
                <a:srgbClr val="B7C7E0"/>
              </a:buClr>
            </a:pPr>
            <a:r>
              <a:rPr lang="fr-CA" sz="2300" dirty="0"/>
              <a:t>Les possibilités</a:t>
            </a:r>
          </a:p>
          <a:p>
            <a:pPr>
              <a:lnSpc>
                <a:spcPct val="120000"/>
              </a:lnSpc>
              <a:buClr>
                <a:srgbClr val="B7C7E0"/>
              </a:buClr>
            </a:pPr>
            <a:r>
              <a:rPr lang="fr-CA" sz="2300" dirty="0"/>
              <a:t>Les dangers</a:t>
            </a:r>
            <a:endParaRPr lang="fr-FR" sz="2300" dirty="0"/>
          </a:p>
        </p:txBody>
      </p:sp>
    </p:spTree>
    <p:extLst>
      <p:ext uri="{BB962C8B-B14F-4D97-AF65-F5344CB8AC3E}">
        <p14:creationId xmlns:p14="http://schemas.microsoft.com/office/powerpoint/2010/main" val="105402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F0066-CAFB-B3D7-9BCF-B6D78A4D4BE6}"/>
              </a:ext>
            </a:extLst>
          </p:cNvPr>
          <p:cNvSpPr>
            <a:spLocks noGrp="1"/>
          </p:cNvSpPr>
          <p:nvPr>
            <p:ph type="title"/>
          </p:nvPr>
        </p:nvSpPr>
        <p:spPr/>
        <p:txBody>
          <a:bodyPr/>
          <a:lstStyle/>
          <a:p>
            <a:r>
              <a:rPr lang="fr-CA" b="1" dirty="0"/>
              <a:t>Les défis pour les éditeurs canadiens</a:t>
            </a:r>
            <a:endParaRPr lang="fr-CA" dirty="0"/>
          </a:p>
        </p:txBody>
      </p:sp>
      <p:sp>
        <p:nvSpPr>
          <p:cNvPr id="3" name="Espace réservé du contenu 2">
            <a:extLst>
              <a:ext uri="{FF2B5EF4-FFF2-40B4-BE49-F238E27FC236}">
                <a16:creationId xmlns:a16="http://schemas.microsoft.com/office/drawing/2014/main" id="{B54C2ABC-96DF-88A3-661D-974DE773DCBB}"/>
              </a:ext>
            </a:extLst>
          </p:cNvPr>
          <p:cNvSpPr>
            <a:spLocks noGrp="1"/>
          </p:cNvSpPr>
          <p:nvPr>
            <p:ph idx="1"/>
          </p:nvPr>
        </p:nvSpPr>
        <p:spPr>
          <a:xfrm>
            <a:off x="900000" y="2166425"/>
            <a:ext cx="11504035" cy="4999687"/>
          </a:xfrm>
        </p:spPr>
        <p:txBody>
          <a:bodyPr>
            <a:normAutofit fontScale="70000" lnSpcReduction="20000"/>
          </a:bodyPr>
          <a:lstStyle/>
          <a:p>
            <a:pPr>
              <a:lnSpc>
                <a:spcPct val="120000"/>
              </a:lnSpc>
              <a:buClr>
                <a:srgbClr val="B7C7E0"/>
              </a:buClr>
            </a:pPr>
            <a:r>
              <a:rPr lang="fr-CA" dirty="0"/>
              <a:t>Vous faire connaître auprès des éditeurs locaux et attirer l’attention sur vos produits.</a:t>
            </a:r>
          </a:p>
          <a:p>
            <a:pPr>
              <a:lnSpc>
                <a:spcPct val="120000"/>
              </a:lnSpc>
              <a:buClr>
                <a:srgbClr val="B7C7E0"/>
              </a:buClr>
            </a:pPr>
            <a:r>
              <a:rPr lang="fr-CA" dirty="0"/>
              <a:t>Susciter la demande et l’appétit pour vos livres auprès des libraires et éditeurs locaux.</a:t>
            </a:r>
          </a:p>
          <a:p>
            <a:pPr>
              <a:lnSpc>
                <a:spcPct val="120000"/>
              </a:lnSpc>
              <a:buClr>
                <a:srgbClr val="B7C7E0"/>
              </a:buClr>
            </a:pPr>
            <a:r>
              <a:rPr lang="fr-CA" dirty="0"/>
              <a:t>Créer des relations à long ou moyen terme avec les éditeurs locaux.</a:t>
            </a:r>
          </a:p>
          <a:p>
            <a:pPr>
              <a:lnSpc>
                <a:spcPct val="120000"/>
              </a:lnSpc>
              <a:buClr>
                <a:srgbClr val="B7C7E0"/>
              </a:buClr>
            </a:pPr>
            <a:r>
              <a:rPr lang="fr-CA" dirty="0"/>
              <a:t>Surmonter l’obstacle du coût des traductions en invitant les éditeurs colombiens à profiter de l’aide du gouvernement canadien pour la traduction d’auteurs canadiens.</a:t>
            </a:r>
          </a:p>
          <a:p>
            <a:pPr>
              <a:lnSpc>
                <a:spcPct val="120000"/>
              </a:lnSpc>
              <a:buClr>
                <a:srgbClr val="B7C7E0"/>
              </a:buClr>
            </a:pPr>
            <a:r>
              <a:rPr lang="fr-CA" dirty="0"/>
              <a:t>Créer des liens avec les agences espagnoles qui représentent vos catalogues et proposer vos publications aux éditeurs colombiens lors de foires, ou encore avoir recours à un agent sur place.</a:t>
            </a:r>
          </a:p>
          <a:p>
            <a:pPr>
              <a:lnSpc>
                <a:spcPct val="120000"/>
              </a:lnSpc>
              <a:buClr>
                <a:srgbClr val="B7C7E0"/>
              </a:buClr>
            </a:pPr>
            <a:endParaRPr lang="fr-CA" dirty="0"/>
          </a:p>
        </p:txBody>
      </p:sp>
    </p:spTree>
    <p:extLst>
      <p:ext uri="{BB962C8B-B14F-4D97-AF65-F5344CB8AC3E}">
        <p14:creationId xmlns:p14="http://schemas.microsoft.com/office/powerpoint/2010/main" val="537492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121</TotalTime>
  <Words>842</Words>
  <Application>Microsoft Office PowerPoint</Application>
  <PresentationFormat>Custom</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Courier New</vt:lpstr>
      <vt:lpstr>Office Theme</vt:lpstr>
      <vt:lpstr>Programme de mentorat  de Livres Canada Books</vt:lpstr>
      <vt:lpstr>Luis Fernando Páez</vt:lpstr>
      <vt:lpstr>Maintenant, je veux apprendre à mieux vous connaître.</vt:lpstr>
      <vt:lpstr>Quelle est la situation actuelle en Colombie?  Un peu de contexte</vt:lpstr>
      <vt:lpstr>Quelle est la situation actuelle en Colombie?  Un peu de contexte</vt:lpstr>
      <vt:lpstr>Le milieu du livre en Colombie  Un peu de contexte</vt:lpstr>
      <vt:lpstr>Le milieu du livre en Colombie  Un peu de contexte</vt:lpstr>
      <vt:lpstr>Le marché du livre en Colombie</vt:lpstr>
      <vt:lpstr>Les défis pour les éditeurs canadiens</vt:lpstr>
      <vt:lpstr>Séance de questions</vt:lpstr>
      <vt:lpstr>Merci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Ilesh Parmar</dc:creator>
  <cp:lastModifiedBy>Christy Doucet</cp:lastModifiedBy>
  <cp:revision>74</cp:revision>
  <dcterms:created xsi:type="dcterms:W3CDTF">2023-02-14T19:22:27Z</dcterms:created>
  <dcterms:modified xsi:type="dcterms:W3CDTF">2023-04-04T20:04:13Z</dcterms:modified>
</cp:coreProperties>
</file>