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1" r:id="rId1"/>
    <p:sldMasterId id="2147483674" r:id="rId2"/>
  </p:sldMasterIdLst>
  <p:notesMasterIdLst>
    <p:notesMasterId r:id="rId66"/>
  </p:notesMasterIdLst>
  <p:sldIdLst>
    <p:sldId id="536" r:id="rId3"/>
    <p:sldId id="538" r:id="rId4"/>
    <p:sldId id="539" r:id="rId5"/>
    <p:sldId id="537" r:id="rId6"/>
    <p:sldId id="540" r:id="rId7"/>
    <p:sldId id="541" r:id="rId8"/>
    <p:sldId id="515" r:id="rId9"/>
    <p:sldId id="516" r:id="rId10"/>
    <p:sldId id="517" r:id="rId11"/>
    <p:sldId id="518" r:id="rId12"/>
    <p:sldId id="546" r:id="rId13"/>
    <p:sldId id="543" r:id="rId14"/>
    <p:sldId id="542" r:id="rId15"/>
    <p:sldId id="545" r:id="rId16"/>
    <p:sldId id="544" r:id="rId17"/>
    <p:sldId id="525" r:id="rId18"/>
    <p:sldId id="548" r:id="rId19"/>
    <p:sldId id="547" r:id="rId20"/>
    <p:sldId id="491" r:id="rId21"/>
    <p:sldId id="505" r:id="rId22"/>
    <p:sldId id="493" r:id="rId23"/>
    <p:sldId id="492" r:id="rId24"/>
    <p:sldId id="494" r:id="rId25"/>
    <p:sldId id="495" r:id="rId26"/>
    <p:sldId id="549" r:id="rId27"/>
    <p:sldId id="506" r:id="rId28"/>
    <p:sldId id="523" r:id="rId29"/>
    <p:sldId id="508" r:id="rId30"/>
    <p:sldId id="507" r:id="rId31"/>
    <p:sldId id="550" r:id="rId32"/>
    <p:sldId id="559" r:id="rId33"/>
    <p:sldId id="551" r:id="rId34"/>
    <p:sldId id="485" r:id="rId35"/>
    <p:sldId id="486" r:id="rId36"/>
    <p:sldId id="487" r:id="rId37"/>
    <p:sldId id="488" r:id="rId38"/>
    <p:sldId id="489" r:id="rId39"/>
    <p:sldId id="490" r:id="rId40"/>
    <p:sldId id="484" r:id="rId41"/>
    <p:sldId id="553" r:id="rId42"/>
    <p:sldId id="554" r:id="rId43"/>
    <p:sldId id="261" r:id="rId44"/>
    <p:sldId id="476" r:id="rId45"/>
    <p:sldId id="477" r:id="rId46"/>
    <p:sldId id="478" r:id="rId47"/>
    <p:sldId id="479" r:id="rId48"/>
    <p:sldId id="482" r:id="rId49"/>
    <p:sldId id="481" r:id="rId50"/>
    <p:sldId id="480" r:id="rId51"/>
    <p:sldId id="555" r:id="rId52"/>
    <p:sldId id="556" r:id="rId53"/>
    <p:sldId id="529" r:id="rId54"/>
    <p:sldId id="530" r:id="rId55"/>
    <p:sldId id="531" r:id="rId56"/>
    <p:sldId id="532" r:id="rId57"/>
    <p:sldId id="534" r:id="rId58"/>
    <p:sldId id="533" r:id="rId59"/>
    <p:sldId id="535" r:id="rId60"/>
    <p:sldId id="264" r:id="rId61"/>
    <p:sldId id="469" r:id="rId62"/>
    <p:sldId id="472" r:id="rId63"/>
    <p:sldId id="557" r:id="rId64"/>
    <p:sldId id="558" r:id="rId6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3F76B0-E9A8-4B3E-9FE1-C92A80BBB60B}" v="28" dt="2023-08-11T13:18:49.14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912" y="-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020"/>
    </p:cViewPr>
  </p:sorterViewPr>
  <p:notesViewPr>
    <p:cSldViewPr snapToGrid="0">
      <p:cViewPr varScale="1">
        <p:scale>
          <a:sx n="69" d="100"/>
          <a:sy n="69" d="100"/>
        </p:scale>
        <p:origin x="2568" y="2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microsoft.com/office/2015/10/relationships/revisionInfo" Target="revisionInfo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abrielle Etcheverry" userId="223c912e-695d-43ae-a5d5-17b9d7c53fa7" providerId="ADAL" clId="{0E3F76B0-E9A8-4B3E-9FE1-C92A80BBB60B}"/>
    <pc:docChg chg="undo custSel addSld delSld modSld sldOrd">
      <pc:chgData name="Gabrielle Etcheverry" userId="223c912e-695d-43ae-a5d5-17b9d7c53fa7" providerId="ADAL" clId="{0E3F76B0-E9A8-4B3E-9FE1-C92A80BBB60B}" dt="2023-08-14T20:17:49.749" v="740" actId="2696"/>
      <pc:docMkLst>
        <pc:docMk/>
      </pc:docMkLst>
      <pc:sldChg chg="del">
        <pc:chgData name="Gabrielle Etcheverry" userId="223c912e-695d-43ae-a5d5-17b9d7c53fa7" providerId="ADAL" clId="{0E3F76B0-E9A8-4B3E-9FE1-C92A80BBB60B}" dt="2023-08-11T12:35:05.042" v="396" actId="2696"/>
        <pc:sldMkLst>
          <pc:docMk/>
          <pc:sldMk cId="2845699216" sldId="256"/>
        </pc:sldMkLst>
      </pc:sldChg>
      <pc:sldChg chg="del">
        <pc:chgData name="Gabrielle Etcheverry" userId="223c912e-695d-43ae-a5d5-17b9d7c53fa7" providerId="ADAL" clId="{0E3F76B0-E9A8-4B3E-9FE1-C92A80BBB60B}" dt="2023-08-10T16:27:27.908" v="224" actId="2696"/>
        <pc:sldMkLst>
          <pc:docMk/>
          <pc:sldMk cId="3925646155" sldId="257"/>
        </pc:sldMkLst>
      </pc:sldChg>
      <pc:sldChg chg="del">
        <pc:chgData name="Gabrielle Etcheverry" userId="223c912e-695d-43ae-a5d5-17b9d7c53fa7" providerId="ADAL" clId="{0E3F76B0-E9A8-4B3E-9FE1-C92A80BBB60B}" dt="2023-08-10T16:28:39.107" v="233" actId="2696"/>
        <pc:sldMkLst>
          <pc:docMk/>
          <pc:sldMk cId="2822136868" sldId="258"/>
        </pc:sldMkLst>
      </pc:sldChg>
      <pc:sldChg chg="modSp del mod">
        <pc:chgData name="Gabrielle Etcheverry" userId="223c912e-695d-43ae-a5d5-17b9d7c53fa7" providerId="ADAL" clId="{0E3F76B0-E9A8-4B3E-9FE1-C92A80BBB60B}" dt="2023-08-14T18:24:30.188" v="739" actId="2696"/>
        <pc:sldMkLst>
          <pc:docMk/>
          <pc:sldMk cId="4079812501" sldId="259"/>
        </pc:sldMkLst>
        <pc:spChg chg="mod">
          <ac:chgData name="Gabrielle Etcheverry" userId="223c912e-695d-43ae-a5d5-17b9d7c53fa7" providerId="ADAL" clId="{0E3F76B0-E9A8-4B3E-9FE1-C92A80BBB60B}" dt="2023-08-11T13:20:54.138" v="470" actId="20577"/>
          <ac:spMkLst>
            <pc:docMk/>
            <pc:sldMk cId="4079812501" sldId="259"/>
            <ac:spMk id="2" creationId="{3B04AF51-86FA-4DD7-BAAE-3E0CCD221CC2}"/>
          </ac:spMkLst>
        </pc:spChg>
      </pc:sldChg>
      <pc:sldChg chg="modSp mod">
        <pc:chgData name="Gabrielle Etcheverry" userId="223c912e-695d-43ae-a5d5-17b9d7c53fa7" providerId="ADAL" clId="{0E3F76B0-E9A8-4B3E-9FE1-C92A80BBB60B}" dt="2023-08-11T13:23:17.048" v="523" actId="27636"/>
        <pc:sldMkLst>
          <pc:docMk/>
          <pc:sldMk cId="2018199548" sldId="261"/>
        </pc:sldMkLst>
        <pc:spChg chg="mod">
          <ac:chgData name="Gabrielle Etcheverry" userId="223c912e-695d-43ae-a5d5-17b9d7c53fa7" providerId="ADAL" clId="{0E3F76B0-E9A8-4B3E-9FE1-C92A80BBB60B}" dt="2023-08-11T13:23:17.048" v="523" actId="27636"/>
          <ac:spMkLst>
            <pc:docMk/>
            <pc:sldMk cId="2018199548" sldId="261"/>
            <ac:spMk id="2" creationId="{E34B4F0F-C1F7-413D-868F-9A74F30F2BF2}"/>
          </ac:spMkLst>
        </pc:spChg>
      </pc:sldChg>
      <pc:sldChg chg="del">
        <pc:chgData name="Gabrielle Etcheverry" userId="223c912e-695d-43ae-a5d5-17b9d7c53fa7" providerId="ADAL" clId="{0E3F76B0-E9A8-4B3E-9FE1-C92A80BBB60B}" dt="2023-08-11T13:39:46.796" v="611" actId="2696"/>
        <pc:sldMkLst>
          <pc:docMk/>
          <pc:sldMk cId="4039949227" sldId="262"/>
        </pc:sldMkLst>
      </pc:sldChg>
      <pc:sldChg chg="del">
        <pc:chgData name="Gabrielle Etcheverry" userId="223c912e-695d-43ae-a5d5-17b9d7c53fa7" providerId="ADAL" clId="{0E3F76B0-E9A8-4B3E-9FE1-C92A80BBB60B}" dt="2023-08-11T12:44:13.236" v="440" actId="2696"/>
        <pc:sldMkLst>
          <pc:docMk/>
          <pc:sldMk cId="3616624013" sldId="263"/>
        </pc:sldMkLst>
      </pc:sldChg>
      <pc:sldChg chg="add ord">
        <pc:chgData name="Gabrielle Etcheverry" userId="223c912e-695d-43ae-a5d5-17b9d7c53fa7" providerId="ADAL" clId="{0E3F76B0-E9A8-4B3E-9FE1-C92A80BBB60B}" dt="2023-08-11T13:45:59.017" v="705"/>
        <pc:sldMkLst>
          <pc:docMk/>
          <pc:sldMk cId="4143858925" sldId="264"/>
        </pc:sldMkLst>
      </pc:sldChg>
      <pc:sldChg chg="del">
        <pc:chgData name="Gabrielle Etcheverry" userId="223c912e-695d-43ae-a5d5-17b9d7c53fa7" providerId="ADAL" clId="{0E3F76B0-E9A8-4B3E-9FE1-C92A80BBB60B}" dt="2023-08-11T13:17:07.376" v="451" actId="2696"/>
        <pc:sldMkLst>
          <pc:docMk/>
          <pc:sldMk cId="3811923201" sldId="461"/>
        </pc:sldMkLst>
      </pc:sldChg>
      <pc:sldChg chg="del">
        <pc:chgData name="Gabrielle Etcheverry" userId="223c912e-695d-43ae-a5d5-17b9d7c53fa7" providerId="ADAL" clId="{0E3F76B0-E9A8-4B3E-9FE1-C92A80BBB60B}" dt="2023-08-10T16:30:42.327" v="244" actId="2696"/>
        <pc:sldMkLst>
          <pc:docMk/>
          <pc:sldMk cId="0" sldId="462"/>
        </pc:sldMkLst>
      </pc:sldChg>
      <pc:sldChg chg="add del">
        <pc:chgData name="Gabrielle Etcheverry" userId="223c912e-695d-43ae-a5d5-17b9d7c53fa7" providerId="ADAL" clId="{0E3F76B0-E9A8-4B3E-9FE1-C92A80BBB60B}" dt="2023-08-11T13:19:49.793" v="462" actId="2696"/>
        <pc:sldMkLst>
          <pc:docMk/>
          <pc:sldMk cId="0" sldId="465"/>
        </pc:sldMkLst>
      </pc:sldChg>
      <pc:sldChg chg="modSp mod">
        <pc:chgData name="Gabrielle Etcheverry" userId="223c912e-695d-43ae-a5d5-17b9d7c53fa7" providerId="ADAL" clId="{0E3F76B0-E9A8-4B3E-9FE1-C92A80BBB60B}" dt="2023-08-11T13:52:44.644" v="722"/>
        <pc:sldMkLst>
          <pc:docMk/>
          <pc:sldMk cId="4093563861" sldId="469"/>
        </pc:sldMkLst>
        <pc:spChg chg="mod">
          <ac:chgData name="Gabrielle Etcheverry" userId="223c912e-695d-43ae-a5d5-17b9d7c53fa7" providerId="ADAL" clId="{0E3F76B0-E9A8-4B3E-9FE1-C92A80BBB60B}" dt="2023-08-11T13:52:44.644" v="722"/>
          <ac:spMkLst>
            <pc:docMk/>
            <pc:sldMk cId="4093563861" sldId="469"/>
            <ac:spMk id="2" creationId="{47B8B60A-64DD-4DB4-ABE5-B9A31F08D8BA}"/>
          </ac:spMkLst>
        </pc:spChg>
      </pc:sldChg>
      <pc:sldChg chg="delSp modSp mod">
        <pc:chgData name="Gabrielle Etcheverry" userId="223c912e-695d-43ae-a5d5-17b9d7c53fa7" providerId="ADAL" clId="{0E3F76B0-E9A8-4B3E-9FE1-C92A80BBB60B}" dt="2023-08-10T17:42:07.136" v="307" actId="2711"/>
        <pc:sldMkLst>
          <pc:docMk/>
          <pc:sldMk cId="3653949187" sldId="472"/>
        </pc:sldMkLst>
        <pc:spChg chg="mod">
          <ac:chgData name="Gabrielle Etcheverry" userId="223c912e-695d-43ae-a5d5-17b9d7c53fa7" providerId="ADAL" clId="{0E3F76B0-E9A8-4B3E-9FE1-C92A80BBB60B}" dt="2023-08-10T17:42:07.136" v="307" actId="2711"/>
          <ac:spMkLst>
            <pc:docMk/>
            <pc:sldMk cId="3653949187" sldId="472"/>
            <ac:spMk id="2" creationId="{77E81549-471E-4F6C-961E-C8CDC0B245CF}"/>
          </ac:spMkLst>
        </pc:spChg>
        <pc:spChg chg="del mod">
          <ac:chgData name="Gabrielle Etcheverry" userId="223c912e-695d-43ae-a5d5-17b9d7c53fa7" providerId="ADAL" clId="{0E3F76B0-E9A8-4B3E-9FE1-C92A80BBB60B}" dt="2023-08-10T17:41:57.886" v="306" actId="478"/>
          <ac:spMkLst>
            <pc:docMk/>
            <pc:sldMk cId="3653949187" sldId="472"/>
            <ac:spMk id="3" creationId="{F410D7AE-930F-4166-A87A-65E32848CE31}"/>
          </ac:spMkLst>
        </pc:spChg>
      </pc:sldChg>
      <pc:sldChg chg="modSp del mod">
        <pc:chgData name="Gabrielle Etcheverry" userId="223c912e-695d-43ae-a5d5-17b9d7c53fa7" providerId="ADAL" clId="{0E3F76B0-E9A8-4B3E-9FE1-C92A80BBB60B}" dt="2023-08-11T12:35:17.596" v="397" actId="2696"/>
        <pc:sldMkLst>
          <pc:docMk/>
          <pc:sldMk cId="2683031378" sldId="474"/>
        </pc:sldMkLst>
        <pc:spChg chg="mod">
          <ac:chgData name="Gabrielle Etcheverry" userId="223c912e-695d-43ae-a5d5-17b9d7c53fa7" providerId="ADAL" clId="{0E3F76B0-E9A8-4B3E-9FE1-C92A80BBB60B}" dt="2023-08-10T16:01:12.120" v="3" actId="255"/>
          <ac:spMkLst>
            <pc:docMk/>
            <pc:sldMk cId="2683031378" sldId="474"/>
            <ac:spMk id="2" creationId="{C31E9C27-9B15-4808-A386-825F47BDE64B}"/>
          </ac:spMkLst>
        </pc:spChg>
        <pc:spChg chg="mod">
          <ac:chgData name="Gabrielle Etcheverry" userId="223c912e-695d-43ae-a5d5-17b9d7c53fa7" providerId="ADAL" clId="{0E3F76B0-E9A8-4B3E-9FE1-C92A80BBB60B}" dt="2023-08-10T16:01:40.545" v="5" actId="255"/>
          <ac:spMkLst>
            <pc:docMk/>
            <pc:sldMk cId="2683031378" sldId="474"/>
            <ac:spMk id="3" creationId="{B6235E0D-C1B5-4FFE-92EA-7EAB9769ECA2}"/>
          </ac:spMkLst>
        </pc:spChg>
      </pc:sldChg>
      <pc:sldChg chg="addSp delSp modSp mod">
        <pc:chgData name="Gabrielle Etcheverry" userId="223c912e-695d-43ae-a5d5-17b9d7c53fa7" providerId="ADAL" clId="{0E3F76B0-E9A8-4B3E-9FE1-C92A80BBB60B}" dt="2023-08-11T13:24:26.182" v="596" actId="478"/>
        <pc:sldMkLst>
          <pc:docMk/>
          <pc:sldMk cId="2822790858" sldId="476"/>
        </pc:sldMkLst>
        <pc:spChg chg="mod">
          <ac:chgData name="Gabrielle Etcheverry" userId="223c912e-695d-43ae-a5d5-17b9d7c53fa7" providerId="ADAL" clId="{0E3F76B0-E9A8-4B3E-9FE1-C92A80BBB60B}" dt="2023-08-11T13:24:15.773" v="592" actId="14100"/>
          <ac:spMkLst>
            <pc:docMk/>
            <pc:sldMk cId="2822790858" sldId="476"/>
            <ac:spMk id="2" creationId="{00000000-0000-0000-0000-000000000000}"/>
          </ac:spMkLst>
        </pc:spChg>
        <pc:spChg chg="del mod">
          <ac:chgData name="Gabrielle Etcheverry" userId="223c912e-695d-43ae-a5d5-17b9d7c53fa7" providerId="ADAL" clId="{0E3F76B0-E9A8-4B3E-9FE1-C92A80BBB60B}" dt="2023-08-11T13:24:22.587" v="594" actId="478"/>
          <ac:spMkLst>
            <pc:docMk/>
            <pc:sldMk cId="2822790858" sldId="476"/>
            <ac:spMk id="3" creationId="{00000000-0000-0000-0000-000000000000}"/>
          </ac:spMkLst>
        </pc:spChg>
        <pc:spChg chg="add del mod">
          <ac:chgData name="Gabrielle Etcheverry" userId="223c912e-695d-43ae-a5d5-17b9d7c53fa7" providerId="ADAL" clId="{0E3F76B0-E9A8-4B3E-9FE1-C92A80BBB60B}" dt="2023-08-11T13:24:26.182" v="596" actId="478"/>
          <ac:spMkLst>
            <pc:docMk/>
            <pc:sldMk cId="2822790858" sldId="476"/>
            <ac:spMk id="5" creationId="{BD92F041-F7BB-BB2D-105B-4C6E4DB85820}"/>
          </ac:spMkLst>
        </pc:spChg>
      </pc:sldChg>
      <pc:sldChg chg="modSp del mod">
        <pc:chgData name="Gabrielle Etcheverry" userId="223c912e-695d-43ae-a5d5-17b9d7c53fa7" providerId="ADAL" clId="{0E3F76B0-E9A8-4B3E-9FE1-C92A80BBB60B}" dt="2023-08-10T16:06:13.777" v="31" actId="47"/>
        <pc:sldMkLst>
          <pc:docMk/>
          <pc:sldMk cId="450901715" sldId="511"/>
        </pc:sldMkLst>
        <pc:spChg chg="mod">
          <ac:chgData name="Gabrielle Etcheverry" userId="223c912e-695d-43ae-a5d5-17b9d7c53fa7" providerId="ADAL" clId="{0E3F76B0-E9A8-4B3E-9FE1-C92A80BBB60B}" dt="2023-08-10T16:02:26.336" v="10" actId="14100"/>
          <ac:spMkLst>
            <pc:docMk/>
            <pc:sldMk cId="450901715" sldId="511"/>
            <ac:spMk id="2" creationId="{F3700D33-1C03-A579-1C81-1FFED3176F56}"/>
          </ac:spMkLst>
        </pc:spChg>
        <pc:picChg chg="mod modCrop">
          <ac:chgData name="Gabrielle Etcheverry" userId="223c912e-695d-43ae-a5d5-17b9d7c53fa7" providerId="ADAL" clId="{0E3F76B0-E9A8-4B3E-9FE1-C92A80BBB60B}" dt="2023-08-10T16:03:05.374" v="14" actId="732"/>
          <ac:picMkLst>
            <pc:docMk/>
            <pc:sldMk cId="450901715" sldId="511"/>
            <ac:picMk id="5" creationId="{03F603F9-5A1C-6418-FBFF-CC73395CEAAB}"/>
          </ac:picMkLst>
        </pc:picChg>
      </pc:sldChg>
      <pc:sldChg chg="modSp del mod">
        <pc:chgData name="Gabrielle Etcheverry" userId="223c912e-695d-43ae-a5d5-17b9d7c53fa7" providerId="ADAL" clId="{0E3F76B0-E9A8-4B3E-9FE1-C92A80BBB60B}" dt="2023-08-10T16:04:52.199" v="23" actId="47"/>
        <pc:sldMkLst>
          <pc:docMk/>
          <pc:sldMk cId="2170456098" sldId="512"/>
        </pc:sldMkLst>
        <pc:spChg chg="mod">
          <ac:chgData name="Gabrielle Etcheverry" userId="223c912e-695d-43ae-a5d5-17b9d7c53fa7" providerId="ADAL" clId="{0E3F76B0-E9A8-4B3E-9FE1-C92A80BBB60B}" dt="2023-08-10T16:03:42.540" v="19" actId="313"/>
          <ac:spMkLst>
            <pc:docMk/>
            <pc:sldMk cId="2170456098" sldId="512"/>
            <ac:spMk id="2" creationId="{84238D5F-8A68-5CD8-9551-DCBD34AB2E2B}"/>
          </ac:spMkLst>
        </pc:spChg>
      </pc:sldChg>
      <pc:sldChg chg="del">
        <pc:chgData name="Gabrielle Etcheverry" userId="223c912e-695d-43ae-a5d5-17b9d7c53fa7" providerId="ADAL" clId="{0E3F76B0-E9A8-4B3E-9FE1-C92A80BBB60B}" dt="2023-08-10T16:09:13.655" v="48" actId="2696"/>
        <pc:sldMkLst>
          <pc:docMk/>
          <pc:sldMk cId="2848407637" sldId="513"/>
        </pc:sldMkLst>
      </pc:sldChg>
      <pc:sldChg chg="del">
        <pc:chgData name="Gabrielle Etcheverry" userId="223c912e-695d-43ae-a5d5-17b9d7c53fa7" providerId="ADAL" clId="{0E3F76B0-E9A8-4B3E-9FE1-C92A80BBB60B}" dt="2023-08-10T16:12:37.788" v="70" actId="2696"/>
        <pc:sldMkLst>
          <pc:docMk/>
          <pc:sldMk cId="2399844630" sldId="514"/>
        </pc:sldMkLst>
      </pc:sldChg>
      <pc:sldChg chg="modSp mod">
        <pc:chgData name="Gabrielle Etcheverry" userId="223c912e-695d-43ae-a5d5-17b9d7c53fa7" providerId="ADAL" clId="{0E3F76B0-E9A8-4B3E-9FE1-C92A80BBB60B}" dt="2023-08-11T12:35:55.594" v="402" actId="313"/>
        <pc:sldMkLst>
          <pc:docMk/>
          <pc:sldMk cId="679252609" sldId="515"/>
        </pc:sldMkLst>
        <pc:spChg chg="mod">
          <ac:chgData name="Gabrielle Etcheverry" userId="223c912e-695d-43ae-a5d5-17b9d7c53fa7" providerId="ADAL" clId="{0E3F76B0-E9A8-4B3E-9FE1-C92A80BBB60B}" dt="2023-08-11T12:35:55.594" v="402" actId="313"/>
          <ac:spMkLst>
            <pc:docMk/>
            <pc:sldMk cId="679252609" sldId="515"/>
            <ac:spMk id="2" creationId="{8063CBC4-3461-6261-CDB4-D9326A43DE1B}"/>
          </ac:spMkLst>
        </pc:spChg>
      </pc:sldChg>
      <pc:sldChg chg="modSp mod">
        <pc:chgData name="Gabrielle Etcheverry" userId="223c912e-695d-43ae-a5d5-17b9d7c53fa7" providerId="ADAL" clId="{0E3F76B0-E9A8-4B3E-9FE1-C92A80BBB60B}" dt="2023-08-10T17:43:26.981" v="311" actId="1076"/>
        <pc:sldMkLst>
          <pc:docMk/>
          <pc:sldMk cId="3476675940" sldId="516"/>
        </pc:sldMkLst>
        <pc:spChg chg="mod">
          <ac:chgData name="Gabrielle Etcheverry" userId="223c912e-695d-43ae-a5d5-17b9d7c53fa7" providerId="ADAL" clId="{0E3F76B0-E9A8-4B3E-9FE1-C92A80BBB60B}" dt="2023-08-10T16:15:45.041" v="108" actId="20577"/>
          <ac:spMkLst>
            <pc:docMk/>
            <pc:sldMk cId="3476675940" sldId="516"/>
            <ac:spMk id="2" creationId="{F2340AE1-C8CF-F9D8-73A6-82A6B7CE0CCF}"/>
          </ac:spMkLst>
        </pc:spChg>
        <pc:picChg chg="mod">
          <ac:chgData name="Gabrielle Etcheverry" userId="223c912e-695d-43ae-a5d5-17b9d7c53fa7" providerId="ADAL" clId="{0E3F76B0-E9A8-4B3E-9FE1-C92A80BBB60B}" dt="2023-08-10T17:43:26.981" v="311" actId="1076"/>
          <ac:picMkLst>
            <pc:docMk/>
            <pc:sldMk cId="3476675940" sldId="516"/>
            <ac:picMk id="9" creationId="{D62CC681-C754-E0CC-D071-8256033A9B0F}"/>
          </ac:picMkLst>
        </pc:picChg>
        <pc:picChg chg="mod">
          <ac:chgData name="Gabrielle Etcheverry" userId="223c912e-695d-43ae-a5d5-17b9d7c53fa7" providerId="ADAL" clId="{0E3F76B0-E9A8-4B3E-9FE1-C92A80BBB60B}" dt="2023-08-10T17:42:51.699" v="308" actId="1076"/>
          <ac:picMkLst>
            <pc:docMk/>
            <pc:sldMk cId="3476675940" sldId="516"/>
            <ac:picMk id="11" creationId="{14876E16-BD23-1700-D36A-AFC7854ABE30}"/>
          </ac:picMkLst>
        </pc:picChg>
        <pc:picChg chg="mod">
          <ac:chgData name="Gabrielle Etcheverry" userId="223c912e-695d-43ae-a5d5-17b9d7c53fa7" providerId="ADAL" clId="{0E3F76B0-E9A8-4B3E-9FE1-C92A80BBB60B}" dt="2023-08-10T17:43:03.499" v="309" actId="1076"/>
          <ac:picMkLst>
            <pc:docMk/>
            <pc:sldMk cId="3476675940" sldId="516"/>
            <ac:picMk id="15" creationId="{76B3917F-046D-FC73-2E01-36BE0E7C5B0B}"/>
          </ac:picMkLst>
        </pc:picChg>
      </pc:sldChg>
      <pc:sldChg chg="modSp mod">
        <pc:chgData name="Gabrielle Etcheverry" userId="223c912e-695d-43ae-a5d5-17b9d7c53fa7" providerId="ADAL" clId="{0E3F76B0-E9A8-4B3E-9FE1-C92A80BBB60B}" dt="2023-08-10T17:43:50.905" v="313" actId="1076"/>
        <pc:sldMkLst>
          <pc:docMk/>
          <pc:sldMk cId="2851378880" sldId="517"/>
        </pc:sldMkLst>
        <pc:spChg chg="mod">
          <ac:chgData name="Gabrielle Etcheverry" userId="223c912e-695d-43ae-a5d5-17b9d7c53fa7" providerId="ADAL" clId="{0E3F76B0-E9A8-4B3E-9FE1-C92A80BBB60B}" dt="2023-08-10T16:17:24.331" v="140" actId="20577"/>
          <ac:spMkLst>
            <pc:docMk/>
            <pc:sldMk cId="2851378880" sldId="517"/>
            <ac:spMk id="2" creationId="{46B7E874-35F4-8CDF-DCFD-E916BFEEE39D}"/>
          </ac:spMkLst>
        </pc:spChg>
        <pc:picChg chg="mod">
          <ac:chgData name="Gabrielle Etcheverry" userId="223c912e-695d-43ae-a5d5-17b9d7c53fa7" providerId="ADAL" clId="{0E3F76B0-E9A8-4B3E-9FE1-C92A80BBB60B}" dt="2023-08-10T17:43:50.905" v="313" actId="1076"/>
          <ac:picMkLst>
            <pc:docMk/>
            <pc:sldMk cId="2851378880" sldId="517"/>
            <ac:picMk id="13" creationId="{5583D26C-6994-8F7A-4006-9264E7534114}"/>
          </ac:picMkLst>
        </pc:picChg>
      </pc:sldChg>
      <pc:sldChg chg="modSp mod">
        <pc:chgData name="Gabrielle Etcheverry" userId="223c912e-695d-43ae-a5d5-17b9d7c53fa7" providerId="ADAL" clId="{0E3F76B0-E9A8-4B3E-9FE1-C92A80BBB60B}" dt="2023-08-10T16:18:55.792" v="208" actId="6549"/>
        <pc:sldMkLst>
          <pc:docMk/>
          <pc:sldMk cId="856640016" sldId="518"/>
        </pc:sldMkLst>
        <pc:spChg chg="mod">
          <ac:chgData name="Gabrielle Etcheverry" userId="223c912e-695d-43ae-a5d5-17b9d7c53fa7" providerId="ADAL" clId="{0E3F76B0-E9A8-4B3E-9FE1-C92A80BBB60B}" dt="2023-08-10T16:18:55.792" v="208" actId="6549"/>
          <ac:spMkLst>
            <pc:docMk/>
            <pc:sldMk cId="856640016" sldId="518"/>
            <ac:spMk id="2" creationId="{57310DF7-4892-0B98-4C93-E705E6C20ED8}"/>
          </ac:spMkLst>
        </pc:spChg>
      </pc:sldChg>
      <pc:sldChg chg="modSp add del mod">
        <pc:chgData name="Gabrielle Etcheverry" userId="223c912e-695d-43ae-a5d5-17b9d7c53fa7" providerId="ADAL" clId="{0E3F76B0-E9A8-4B3E-9FE1-C92A80BBB60B}" dt="2023-08-11T12:37:06.824" v="409" actId="2696"/>
        <pc:sldMkLst>
          <pc:docMk/>
          <pc:sldMk cId="4275512292" sldId="519"/>
        </pc:sldMkLst>
        <pc:spChg chg="mod">
          <ac:chgData name="Gabrielle Etcheverry" userId="223c912e-695d-43ae-a5d5-17b9d7c53fa7" providerId="ADAL" clId="{0E3F76B0-E9A8-4B3E-9FE1-C92A80BBB60B}" dt="2023-08-10T17:45:22.198" v="332" actId="20577"/>
          <ac:spMkLst>
            <pc:docMk/>
            <pc:sldMk cId="4275512292" sldId="519"/>
            <ac:spMk id="3" creationId="{717BB9A8-C42A-5B09-4B3A-5392FEEA2CCE}"/>
          </ac:spMkLst>
        </pc:spChg>
      </pc:sldChg>
      <pc:sldChg chg="del">
        <pc:chgData name="Gabrielle Etcheverry" userId="223c912e-695d-43ae-a5d5-17b9d7c53fa7" providerId="ADAL" clId="{0E3F76B0-E9A8-4B3E-9FE1-C92A80BBB60B}" dt="2023-08-11T12:38:37.368" v="415" actId="2696"/>
        <pc:sldMkLst>
          <pc:docMk/>
          <pc:sldMk cId="4004785415" sldId="520"/>
        </pc:sldMkLst>
      </pc:sldChg>
      <pc:sldChg chg="del">
        <pc:chgData name="Gabrielle Etcheverry" userId="223c912e-695d-43ae-a5d5-17b9d7c53fa7" providerId="ADAL" clId="{0E3F76B0-E9A8-4B3E-9FE1-C92A80BBB60B}" dt="2023-08-10T16:20:36.952" v="218" actId="2696"/>
        <pc:sldMkLst>
          <pc:docMk/>
          <pc:sldMk cId="1616225684" sldId="521"/>
        </pc:sldMkLst>
      </pc:sldChg>
      <pc:sldChg chg="del">
        <pc:chgData name="Gabrielle Etcheverry" userId="223c912e-695d-43ae-a5d5-17b9d7c53fa7" providerId="ADAL" clId="{0E3F76B0-E9A8-4B3E-9FE1-C92A80BBB60B}" dt="2023-08-11T12:42:49.382" v="432" actId="2696"/>
        <pc:sldMkLst>
          <pc:docMk/>
          <pc:sldMk cId="1521232813" sldId="522"/>
        </pc:sldMkLst>
      </pc:sldChg>
      <pc:sldChg chg="modSp mod">
        <pc:chgData name="Gabrielle Etcheverry" userId="223c912e-695d-43ae-a5d5-17b9d7c53fa7" providerId="ADAL" clId="{0E3F76B0-E9A8-4B3E-9FE1-C92A80BBB60B}" dt="2023-08-14T17:18:55.069" v="733" actId="20577"/>
        <pc:sldMkLst>
          <pc:docMk/>
          <pc:sldMk cId="2337978515" sldId="525"/>
        </pc:sldMkLst>
        <pc:spChg chg="mod">
          <ac:chgData name="Gabrielle Etcheverry" userId="223c912e-695d-43ae-a5d5-17b9d7c53fa7" providerId="ADAL" clId="{0E3F76B0-E9A8-4B3E-9FE1-C92A80BBB60B}" dt="2023-08-10T16:52:40.582" v="287" actId="20577"/>
          <ac:spMkLst>
            <pc:docMk/>
            <pc:sldMk cId="2337978515" sldId="525"/>
            <ac:spMk id="2" creationId="{8ED0FBDC-8923-52AF-66BC-158F523FB725}"/>
          </ac:spMkLst>
        </pc:spChg>
        <pc:graphicFrameChg chg="modGraphic">
          <ac:chgData name="Gabrielle Etcheverry" userId="223c912e-695d-43ae-a5d5-17b9d7c53fa7" providerId="ADAL" clId="{0E3F76B0-E9A8-4B3E-9FE1-C92A80BBB60B}" dt="2023-08-14T17:18:55.069" v="733" actId="20577"/>
          <ac:graphicFrameMkLst>
            <pc:docMk/>
            <pc:sldMk cId="2337978515" sldId="525"/>
            <ac:graphicFrameMk id="4" creationId="{0BE63FEA-500E-B8B5-3ACB-41B137B1B48C}"/>
          </ac:graphicFrameMkLst>
        </pc:graphicFrameChg>
      </pc:sldChg>
      <pc:sldChg chg="del">
        <pc:chgData name="Gabrielle Etcheverry" userId="223c912e-695d-43ae-a5d5-17b9d7c53fa7" providerId="ADAL" clId="{0E3F76B0-E9A8-4B3E-9FE1-C92A80BBB60B}" dt="2023-08-10T16:29:39.285" v="238" actId="2696"/>
        <pc:sldMkLst>
          <pc:docMk/>
          <pc:sldMk cId="1052107913" sldId="526"/>
        </pc:sldMkLst>
      </pc:sldChg>
      <pc:sldChg chg="del">
        <pc:chgData name="Gabrielle Etcheverry" userId="223c912e-695d-43ae-a5d5-17b9d7c53fa7" providerId="ADAL" clId="{0E3F76B0-E9A8-4B3E-9FE1-C92A80BBB60B}" dt="2023-08-11T13:20:44.409" v="469" actId="2696"/>
        <pc:sldMkLst>
          <pc:docMk/>
          <pc:sldMk cId="141418567" sldId="527"/>
        </pc:sldMkLst>
      </pc:sldChg>
      <pc:sldChg chg="del">
        <pc:chgData name="Gabrielle Etcheverry" userId="223c912e-695d-43ae-a5d5-17b9d7c53fa7" providerId="ADAL" clId="{0E3F76B0-E9A8-4B3E-9FE1-C92A80BBB60B}" dt="2023-08-11T13:41:34.800" v="684" actId="2696"/>
        <pc:sldMkLst>
          <pc:docMk/>
          <pc:sldMk cId="350792437" sldId="528"/>
        </pc:sldMkLst>
      </pc:sldChg>
      <pc:sldChg chg="modSp mod">
        <pc:chgData name="Gabrielle Etcheverry" userId="223c912e-695d-43ae-a5d5-17b9d7c53fa7" providerId="ADAL" clId="{0E3F76B0-E9A8-4B3E-9FE1-C92A80BBB60B}" dt="2023-08-11T13:41:25.712" v="683" actId="27636"/>
        <pc:sldMkLst>
          <pc:docMk/>
          <pc:sldMk cId="1305469983" sldId="529"/>
        </pc:sldMkLst>
        <pc:spChg chg="mod">
          <ac:chgData name="Gabrielle Etcheverry" userId="223c912e-695d-43ae-a5d5-17b9d7c53fa7" providerId="ADAL" clId="{0E3F76B0-E9A8-4B3E-9FE1-C92A80BBB60B}" dt="2023-08-11T13:41:25.712" v="683" actId="27636"/>
          <ac:spMkLst>
            <pc:docMk/>
            <pc:sldMk cId="1305469983" sldId="529"/>
            <ac:spMk id="2" creationId="{104DD208-FD8F-AC75-A9C6-CB5BF79A6EA1}"/>
          </ac:spMkLst>
        </pc:spChg>
      </pc:sldChg>
      <pc:sldChg chg="delSp modSp mod">
        <pc:chgData name="Gabrielle Etcheverry" userId="223c912e-695d-43ae-a5d5-17b9d7c53fa7" providerId="ADAL" clId="{0E3F76B0-E9A8-4B3E-9FE1-C92A80BBB60B}" dt="2023-08-11T13:44:01.258" v="693" actId="1076"/>
        <pc:sldMkLst>
          <pc:docMk/>
          <pc:sldMk cId="2872349712" sldId="530"/>
        </pc:sldMkLst>
        <pc:spChg chg="mod">
          <ac:chgData name="Gabrielle Etcheverry" userId="223c912e-695d-43ae-a5d5-17b9d7c53fa7" providerId="ADAL" clId="{0E3F76B0-E9A8-4B3E-9FE1-C92A80BBB60B}" dt="2023-08-11T13:43:52.140" v="691" actId="6549"/>
          <ac:spMkLst>
            <pc:docMk/>
            <pc:sldMk cId="2872349712" sldId="530"/>
            <ac:spMk id="2" creationId="{F9C311D8-D189-1B2A-35D0-FC41CBDDF824}"/>
          </ac:spMkLst>
        </pc:spChg>
        <pc:spChg chg="del">
          <ac:chgData name="Gabrielle Etcheverry" userId="223c912e-695d-43ae-a5d5-17b9d7c53fa7" providerId="ADAL" clId="{0E3F76B0-E9A8-4B3E-9FE1-C92A80BBB60B}" dt="2023-08-11T13:43:57.674" v="692" actId="478"/>
          <ac:spMkLst>
            <pc:docMk/>
            <pc:sldMk cId="2872349712" sldId="530"/>
            <ac:spMk id="3" creationId="{557704F1-6BE5-4C53-EB66-27D00E18F665}"/>
          </ac:spMkLst>
        </pc:spChg>
        <pc:picChg chg="mod">
          <ac:chgData name="Gabrielle Etcheverry" userId="223c912e-695d-43ae-a5d5-17b9d7c53fa7" providerId="ADAL" clId="{0E3F76B0-E9A8-4B3E-9FE1-C92A80BBB60B}" dt="2023-08-11T13:44:01.258" v="693" actId="1076"/>
          <ac:picMkLst>
            <pc:docMk/>
            <pc:sldMk cId="2872349712" sldId="530"/>
            <ac:picMk id="4" creationId="{80B1F08C-8F27-FE85-C3C6-67CD2BEDEC60}"/>
          </ac:picMkLst>
        </pc:picChg>
      </pc:sldChg>
      <pc:sldChg chg="modSp mod">
        <pc:chgData name="Gabrielle Etcheverry" userId="223c912e-695d-43ae-a5d5-17b9d7c53fa7" providerId="ADAL" clId="{0E3F76B0-E9A8-4B3E-9FE1-C92A80BBB60B}" dt="2023-08-11T13:51:12.317" v="707"/>
        <pc:sldMkLst>
          <pc:docMk/>
          <pc:sldMk cId="3141504552" sldId="531"/>
        </pc:sldMkLst>
        <pc:spChg chg="mod">
          <ac:chgData name="Gabrielle Etcheverry" userId="223c912e-695d-43ae-a5d5-17b9d7c53fa7" providerId="ADAL" clId="{0E3F76B0-E9A8-4B3E-9FE1-C92A80BBB60B}" dt="2023-08-11T13:51:12.317" v="707"/>
          <ac:spMkLst>
            <pc:docMk/>
            <pc:sldMk cId="3141504552" sldId="531"/>
            <ac:spMk id="2" creationId="{5477518C-2988-B4CA-4D3B-A64B6B388861}"/>
          </ac:spMkLst>
        </pc:spChg>
      </pc:sldChg>
      <pc:sldChg chg="modSp mod">
        <pc:chgData name="Gabrielle Etcheverry" userId="223c912e-695d-43ae-a5d5-17b9d7c53fa7" providerId="ADAL" clId="{0E3F76B0-E9A8-4B3E-9FE1-C92A80BBB60B}" dt="2023-08-11T13:51:27.050" v="709"/>
        <pc:sldMkLst>
          <pc:docMk/>
          <pc:sldMk cId="3219609387" sldId="532"/>
        </pc:sldMkLst>
        <pc:spChg chg="mod">
          <ac:chgData name="Gabrielle Etcheverry" userId="223c912e-695d-43ae-a5d5-17b9d7c53fa7" providerId="ADAL" clId="{0E3F76B0-E9A8-4B3E-9FE1-C92A80BBB60B}" dt="2023-08-11T13:51:27.050" v="709"/>
          <ac:spMkLst>
            <pc:docMk/>
            <pc:sldMk cId="3219609387" sldId="532"/>
            <ac:spMk id="2" creationId="{A29FAFB6-33FA-EEBB-B3B5-918B0F1537B3}"/>
          </ac:spMkLst>
        </pc:spChg>
      </pc:sldChg>
      <pc:sldChg chg="modSp mod">
        <pc:chgData name="Gabrielle Etcheverry" userId="223c912e-695d-43ae-a5d5-17b9d7c53fa7" providerId="ADAL" clId="{0E3F76B0-E9A8-4B3E-9FE1-C92A80BBB60B}" dt="2023-08-11T13:52:14.658" v="718" actId="20577"/>
        <pc:sldMkLst>
          <pc:docMk/>
          <pc:sldMk cId="3290423846" sldId="533"/>
        </pc:sldMkLst>
        <pc:spChg chg="mod">
          <ac:chgData name="Gabrielle Etcheverry" userId="223c912e-695d-43ae-a5d5-17b9d7c53fa7" providerId="ADAL" clId="{0E3F76B0-E9A8-4B3E-9FE1-C92A80BBB60B}" dt="2023-08-11T13:52:14.658" v="718" actId="20577"/>
          <ac:spMkLst>
            <pc:docMk/>
            <pc:sldMk cId="3290423846" sldId="533"/>
            <ac:spMk id="2" creationId="{8F61040C-26B7-2138-5AA8-07021EF66D50}"/>
          </ac:spMkLst>
        </pc:spChg>
      </pc:sldChg>
      <pc:sldChg chg="modSp mod">
        <pc:chgData name="Gabrielle Etcheverry" userId="223c912e-695d-43ae-a5d5-17b9d7c53fa7" providerId="ADAL" clId="{0E3F76B0-E9A8-4B3E-9FE1-C92A80BBB60B}" dt="2023-08-11T13:51:46.705" v="713" actId="20577"/>
        <pc:sldMkLst>
          <pc:docMk/>
          <pc:sldMk cId="1613653270" sldId="534"/>
        </pc:sldMkLst>
        <pc:spChg chg="mod">
          <ac:chgData name="Gabrielle Etcheverry" userId="223c912e-695d-43ae-a5d5-17b9d7c53fa7" providerId="ADAL" clId="{0E3F76B0-E9A8-4B3E-9FE1-C92A80BBB60B}" dt="2023-08-11T13:51:46.705" v="713" actId="20577"/>
          <ac:spMkLst>
            <pc:docMk/>
            <pc:sldMk cId="1613653270" sldId="534"/>
            <ac:spMk id="2" creationId="{C86CB8F2-0483-B9CD-5387-9822F8EBB6BC}"/>
          </ac:spMkLst>
        </pc:spChg>
      </pc:sldChg>
      <pc:sldChg chg="modSp mod">
        <pc:chgData name="Gabrielle Etcheverry" userId="223c912e-695d-43ae-a5d5-17b9d7c53fa7" providerId="ADAL" clId="{0E3F76B0-E9A8-4B3E-9FE1-C92A80BBB60B}" dt="2023-08-11T13:52:27.441" v="720"/>
        <pc:sldMkLst>
          <pc:docMk/>
          <pc:sldMk cId="2663229547" sldId="535"/>
        </pc:sldMkLst>
        <pc:spChg chg="mod">
          <ac:chgData name="Gabrielle Etcheverry" userId="223c912e-695d-43ae-a5d5-17b9d7c53fa7" providerId="ADAL" clId="{0E3F76B0-E9A8-4B3E-9FE1-C92A80BBB60B}" dt="2023-08-11T13:52:27.441" v="720"/>
          <ac:spMkLst>
            <pc:docMk/>
            <pc:sldMk cId="2663229547" sldId="535"/>
            <ac:spMk id="2" creationId="{3F77BB79-BFA8-D0E5-126D-1B87CD89D3A2}"/>
          </ac:spMkLst>
        </pc:spChg>
      </pc:sldChg>
      <pc:sldChg chg="modSp add mod">
        <pc:chgData name="Gabrielle Etcheverry" userId="223c912e-695d-43ae-a5d5-17b9d7c53fa7" providerId="ADAL" clId="{0E3F76B0-E9A8-4B3E-9FE1-C92A80BBB60B}" dt="2023-08-11T12:34:54.754" v="395" actId="6549"/>
        <pc:sldMkLst>
          <pc:docMk/>
          <pc:sldMk cId="4161775443" sldId="536"/>
        </pc:sldMkLst>
        <pc:spChg chg="mod">
          <ac:chgData name="Gabrielle Etcheverry" userId="223c912e-695d-43ae-a5d5-17b9d7c53fa7" providerId="ADAL" clId="{0E3F76B0-E9A8-4B3E-9FE1-C92A80BBB60B}" dt="2023-08-11T12:33:01.627" v="357" actId="20577"/>
          <ac:spMkLst>
            <pc:docMk/>
            <pc:sldMk cId="4161775443" sldId="536"/>
            <ac:spMk id="2" creationId="{CBC0C577-EFDE-BA57-FD5D-CF77754012D5}"/>
          </ac:spMkLst>
        </pc:spChg>
        <pc:spChg chg="mod">
          <ac:chgData name="Gabrielle Etcheverry" userId="223c912e-695d-43ae-a5d5-17b9d7c53fa7" providerId="ADAL" clId="{0E3F76B0-E9A8-4B3E-9FE1-C92A80BBB60B}" dt="2023-08-11T12:34:54.754" v="395" actId="6549"/>
          <ac:spMkLst>
            <pc:docMk/>
            <pc:sldMk cId="4161775443" sldId="536"/>
            <ac:spMk id="3" creationId="{00D388CE-FF7F-2614-1817-C6F8A7ECF167}"/>
          </ac:spMkLst>
        </pc:spChg>
      </pc:sldChg>
      <pc:sldChg chg="addSp delSp modSp add mod">
        <pc:chgData name="Gabrielle Etcheverry" userId="223c912e-695d-43ae-a5d5-17b9d7c53fa7" providerId="ADAL" clId="{0E3F76B0-E9A8-4B3E-9FE1-C92A80BBB60B}" dt="2023-08-10T16:11:28.201" v="58" actId="478"/>
        <pc:sldMkLst>
          <pc:docMk/>
          <pc:sldMk cId="2929547508" sldId="537"/>
        </pc:sldMkLst>
        <pc:spChg chg="mod">
          <ac:chgData name="Gabrielle Etcheverry" userId="223c912e-695d-43ae-a5d5-17b9d7c53fa7" providerId="ADAL" clId="{0E3F76B0-E9A8-4B3E-9FE1-C92A80BBB60B}" dt="2023-08-10T16:04:24.987" v="21"/>
          <ac:spMkLst>
            <pc:docMk/>
            <pc:sldMk cId="2929547508" sldId="537"/>
            <ac:spMk id="2" creationId="{8661B7D4-9DAF-E8A4-7D72-061CF0C52F5F}"/>
          </ac:spMkLst>
        </pc:spChg>
        <pc:spChg chg="del">
          <ac:chgData name="Gabrielle Etcheverry" userId="223c912e-695d-43ae-a5d5-17b9d7c53fa7" providerId="ADAL" clId="{0E3F76B0-E9A8-4B3E-9FE1-C92A80BBB60B}" dt="2023-08-10T16:04:42.841" v="22"/>
          <ac:spMkLst>
            <pc:docMk/>
            <pc:sldMk cId="2929547508" sldId="537"/>
            <ac:spMk id="3" creationId="{9C501BA6-F6C9-CEED-A85C-99FCFD5826C1}"/>
          </ac:spMkLst>
        </pc:spChg>
        <pc:spChg chg="del mod">
          <ac:chgData name="Gabrielle Etcheverry" userId="223c912e-695d-43ae-a5d5-17b9d7c53fa7" providerId="ADAL" clId="{0E3F76B0-E9A8-4B3E-9FE1-C92A80BBB60B}" dt="2023-08-10T16:11:28.201" v="58" actId="478"/>
          <ac:spMkLst>
            <pc:docMk/>
            <pc:sldMk cId="2929547508" sldId="537"/>
            <ac:spMk id="4" creationId="{5ADCD0A9-BCBC-68EB-78B0-AB5BFE2218F0}"/>
          </ac:spMkLst>
        </pc:spChg>
        <pc:picChg chg="add mod">
          <ac:chgData name="Gabrielle Etcheverry" userId="223c912e-695d-43ae-a5d5-17b9d7c53fa7" providerId="ADAL" clId="{0E3F76B0-E9A8-4B3E-9FE1-C92A80BBB60B}" dt="2023-08-10T16:11:18.887" v="56" actId="13822"/>
          <ac:picMkLst>
            <pc:docMk/>
            <pc:sldMk cId="2929547508" sldId="537"/>
            <ac:picMk id="7" creationId="{5065FB39-E13D-C004-23EF-D5E32C1F9FF9}"/>
          </ac:picMkLst>
        </pc:picChg>
      </pc:sldChg>
      <pc:sldChg chg="modSp add mod">
        <pc:chgData name="Gabrielle Etcheverry" userId="223c912e-695d-43ae-a5d5-17b9d7c53fa7" providerId="ADAL" clId="{0E3F76B0-E9A8-4B3E-9FE1-C92A80BBB60B}" dt="2023-08-10T16:05:37.220" v="27"/>
        <pc:sldMkLst>
          <pc:docMk/>
          <pc:sldMk cId="247944865" sldId="538"/>
        </pc:sldMkLst>
        <pc:spChg chg="mod">
          <ac:chgData name="Gabrielle Etcheverry" userId="223c912e-695d-43ae-a5d5-17b9d7c53fa7" providerId="ADAL" clId="{0E3F76B0-E9A8-4B3E-9FE1-C92A80BBB60B}" dt="2023-08-10T16:05:27.017" v="26"/>
          <ac:spMkLst>
            <pc:docMk/>
            <pc:sldMk cId="247944865" sldId="538"/>
            <ac:spMk id="2" creationId="{8661B7D4-9DAF-E8A4-7D72-061CF0C52F5F}"/>
          </ac:spMkLst>
        </pc:spChg>
        <pc:spChg chg="mod">
          <ac:chgData name="Gabrielle Etcheverry" userId="223c912e-695d-43ae-a5d5-17b9d7c53fa7" providerId="ADAL" clId="{0E3F76B0-E9A8-4B3E-9FE1-C92A80BBB60B}" dt="2023-08-10T16:05:37.220" v="27"/>
          <ac:spMkLst>
            <pc:docMk/>
            <pc:sldMk cId="247944865" sldId="538"/>
            <ac:spMk id="3" creationId="{9C501BA6-F6C9-CEED-A85C-99FCFD5826C1}"/>
          </ac:spMkLst>
        </pc:spChg>
      </pc:sldChg>
      <pc:sldChg chg="addSp delSp modSp add mod">
        <pc:chgData name="Gabrielle Etcheverry" userId="223c912e-695d-43ae-a5d5-17b9d7c53fa7" providerId="ADAL" clId="{0E3F76B0-E9A8-4B3E-9FE1-C92A80BBB60B}" dt="2023-08-11T12:35:27.442" v="398" actId="478"/>
        <pc:sldMkLst>
          <pc:docMk/>
          <pc:sldMk cId="3646169834" sldId="539"/>
        </pc:sldMkLst>
        <pc:spChg chg="mod">
          <ac:chgData name="Gabrielle Etcheverry" userId="223c912e-695d-43ae-a5d5-17b9d7c53fa7" providerId="ADAL" clId="{0E3F76B0-E9A8-4B3E-9FE1-C92A80BBB60B}" dt="2023-08-10T16:05:54.905" v="28"/>
          <ac:spMkLst>
            <pc:docMk/>
            <pc:sldMk cId="3646169834" sldId="539"/>
            <ac:spMk id="2" creationId="{8661B7D4-9DAF-E8A4-7D72-061CF0C52F5F}"/>
          </ac:spMkLst>
        </pc:spChg>
        <pc:spChg chg="del">
          <ac:chgData name="Gabrielle Etcheverry" userId="223c912e-695d-43ae-a5d5-17b9d7c53fa7" providerId="ADAL" clId="{0E3F76B0-E9A8-4B3E-9FE1-C92A80BBB60B}" dt="2023-08-10T16:06:04.199" v="29"/>
          <ac:spMkLst>
            <pc:docMk/>
            <pc:sldMk cId="3646169834" sldId="539"/>
            <ac:spMk id="3" creationId="{9C501BA6-F6C9-CEED-A85C-99FCFD5826C1}"/>
          </ac:spMkLst>
        </pc:spChg>
        <pc:spChg chg="del mod">
          <ac:chgData name="Gabrielle Etcheverry" userId="223c912e-695d-43ae-a5d5-17b9d7c53fa7" providerId="ADAL" clId="{0E3F76B0-E9A8-4B3E-9FE1-C92A80BBB60B}" dt="2023-08-11T12:35:27.442" v="398" actId="478"/>
          <ac:spMkLst>
            <pc:docMk/>
            <pc:sldMk cId="3646169834" sldId="539"/>
            <ac:spMk id="4" creationId="{5ADCD0A9-BCBC-68EB-78B0-AB5BFE2218F0}"/>
          </ac:spMkLst>
        </pc:spChg>
        <pc:picChg chg="add mod">
          <ac:chgData name="Gabrielle Etcheverry" userId="223c912e-695d-43ae-a5d5-17b9d7c53fa7" providerId="ADAL" clId="{0E3F76B0-E9A8-4B3E-9FE1-C92A80BBB60B}" dt="2023-08-10T16:06:04.199" v="29"/>
          <ac:picMkLst>
            <pc:docMk/>
            <pc:sldMk cId="3646169834" sldId="539"/>
            <ac:picMk id="7" creationId="{3B495295-E650-126A-2992-48BE49C829E3}"/>
          </ac:picMkLst>
        </pc:picChg>
      </pc:sldChg>
      <pc:sldChg chg="delSp modSp add mod modNotesTx">
        <pc:chgData name="Gabrielle Etcheverry" userId="223c912e-695d-43ae-a5d5-17b9d7c53fa7" providerId="ADAL" clId="{0E3F76B0-E9A8-4B3E-9FE1-C92A80BBB60B}" dt="2023-08-14T18:14:35.558" v="737" actId="27636"/>
        <pc:sldMkLst>
          <pc:docMk/>
          <pc:sldMk cId="3526108179" sldId="540"/>
        </pc:sldMkLst>
        <pc:spChg chg="mod">
          <ac:chgData name="Gabrielle Etcheverry" userId="223c912e-695d-43ae-a5d5-17b9d7c53fa7" providerId="ADAL" clId="{0E3F76B0-E9A8-4B3E-9FE1-C92A80BBB60B}" dt="2023-08-10T16:08:01.372" v="39"/>
          <ac:spMkLst>
            <pc:docMk/>
            <pc:sldMk cId="3526108179" sldId="540"/>
            <ac:spMk id="2" creationId="{8661B7D4-9DAF-E8A4-7D72-061CF0C52F5F}"/>
          </ac:spMkLst>
        </pc:spChg>
        <pc:spChg chg="mod">
          <ac:chgData name="Gabrielle Etcheverry" userId="223c912e-695d-43ae-a5d5-17b9d7c53fa7" providerId="ADAL" clId="{0E3F76B0-E9A8-4B3E-9FE1-C92A80BBB60B}" dt="2023-08-14T18:14:35.558" v="737" actId="27636"/>
          <ac:spMkLst>
            <pc:docMk/>
            <pc:sldMk cId="3526108179" sldId="540"/>
            <ac:spMk id="3" creationId="{9C501BA6-F6C9-CEED-A85C-99FCFD5826C1}"/>
          </ac:spMkLst>
        </pc:spChg>
        <pc:spChg chg="del mod">
          <ac:chgData name="Gabrielle Etcheverry" userId="223c912e-695d-43ae-a5d5-17b9d7c53fa7" providerId="ADAL" clId="{0E3F76B0-E9A8-4B3E-9FE1-C92A80BBB60B}" dt="2023-08-10T16:09:02.618" v="47" actId="478"/>
          <ac:spMkLst>
            <pc:docMk/>
            <pc:sldMk cId="3526108179" sldId="540"/>
            <ac:spMk id="4" creationId="{5ADCD0A9-BCBC-68EB-78B0-AB5BFE2218F0}"/>
          </ac:spMkLst>
        </pc:spChg>
      </pc:sldChg>
      <pc:sldChg chg="addSp delSp modSp add mod">
        <pc:chgData name="Gabrielle Etcheverry" userId="223c912e-695d-43ae-a5d5-17b9d7c53fa7" providerId="ADAL" clId="{0E3F76B0-E9A8-4B3E-9FE1-C92A80BBB60B}" dt="2023-08-11T12:35:45.980" v="399" actId="478"/>
        <pc:sldMkLst>
          <pc:docMk/>
          <pc:sldMk cId="1604930022" sldId="541"/>
        </pc:sldMkLst>
        <pc:spChg chg="mod">
          <ac:chgData name="Gabrielle Etcheverry" userId="223c912e-695d-43ae-a5d5-17b9d7c53fa7" providerId="ADAL" clId="{0E3F76B0-E9A8-4B3E-9FE1-C92A80BBB60B}" dt="2023-08-10T16:14:08.213" v="81" actId="1076"/>
          <ac:spMkLst>
            <pc:docMk/>
            <pc:sldMk cId="1604930022" sldId="541"/>
            <ac:spMk id="2" creationId="{8661B7D4-9DAF-E8A4-7D72-061CF0C52F5F}"/>
          </ac:spMkLst>
        </pc:spChg>
        <pc:spChg chg="del">
          <ac:chgData name="Gabrielle Etcheverry" userId="223c912e-695d-43ae-a5d5-17b9d7c53fa7" providerId="ADAL" clId="{0E3F76B0-E9A8-4B3E-9FE1-C92A80BBB60B}" dt="2023-08-10T16:09:37.171" v="53"/>
          <ac:spMkLst>
            <pc:docMk/>
            <pc:sldMk cId="1604930022" sldId="541"/>
            <ac:spMk id="3" creationId="{9C501BA6-F6C9-CEED-A85C-99FCFD5826C1}"/>
          </ac:spMkLst>
        </pc:spChg>
        <pc:spChg chg="del">
          <ac:chgData name="Gabrielle Etcheverry" userId="223c912e-695d-43ae-a5d5-17b9d7c53fa7" providerId="ADAL" clId="{0E3F76B0-E9A8-4B3E-9FE1-C92A80BBB60B}" dt="2023-08-11T12:35:45.980" v="399" actId="478"/>
          <ac:spMkLst>
            <pc:docMk/>
            <pc:sldMk cId="1604930022" sldId="541"/>
            <ac:spMk id="4" creationId="{5ADCD0A9-BCBC-68EB-78B0-AB5BFE2218F0}"/>
          </ac:spMkLst>
        </pc:spChg>
        <pc:picChg chg="add mod">
          <ac:chgData name="Gabrielle Etcheverry" userId="223c912e-695d-43ae-a5d5-17b9d7c53fa7" providerId="ADAL" clId="{0E3F76B0-E9A8-4B3E-9FE1-C92A80BBB60B}" dt="2023-08-10T16:11:09.465" v="55" actId="13822"/>
          <ac:picMkLst>
            <pc:docMk/>
            <pc:sldMk cId="1604930022" sldId="541"/>
            <ac:picMk id="7" creationId="{97E4BA9F-F09D-FE3F-53F3-D051DC624747}"/>
          </ac:picMkLst>
        </pc:picChg>
      </pc:sldChg>
      <pc:sldChg chg="delSp modSp add mod ord">
        <pc:chgData name="Gabrielle Etcheverry" userId="223c912e-695d-43ae-a5d5-17b9d7c53fa7" providerId="ADAL" clId="{0E3F76B0-E9A8-4B3E-9FE1-C92A80BBB60B}" dt="2023-08-11T12:36:35.332" v="405" actId="478"/>
        <pc:sldMkLst>
          <pc:docMk/>
          <pc:sldMk cId="4047972493" sldId="542"/>
        </pc:sldMkLst>
        <pc:spChg chg="mod">
          <ac:chgData name="Gabrielle Etcheverry" userId="223c912e-695d-43ae-a5d5-17b9d7c53fa7" providerId="ADAL" clId="{0E3F76B0-E9A8-4B3E-9FE1-C92A80BBB60B}" dt="2023-08-10T16:27:43.511" v="225"/>
          <ac:spMkLst>
            <pc:docMk/>
            <pc:sldMk cId="4047972493" sldId="542"/>
            <ac:spMk id="2" creationId="{8661B7D4-9DAF-E8A4-7D72-061CF0C52F5F}"/>
          </ac:spMkLst>
        </pc:spChg>
        <pc:spChg chg="mod">
          <ac:chgData name="Gabrielle Etcheverry" userId="223c912e-695d-43ae-a5d5-17b9d7c53fa7" providerId="ADAL" clId="{0E3F76B0-E9A8-4B3E-9FE1-C92A80BBB60B}" dt="2023-08-10T16:28:33.683" v="232" actId="20577"/>
          <ac:spMkLst>
            <pc:docMk/>
            <pc:sldMk cId="4047972493" sldId="542"/>
            <ac:spMk id="3" creationId="{9C501BA6-F6C9-CEED-A85C-99FCFD5826C1}"/>
          </ac:spMkLst>
        </pc:spChg>
        <pc:spChg chg="del">
          <ac:chgData name="Gabrielle Etcheverry" userId="223c912e-695d-43ae-a5d5-17b9d7c53fa7" providerId="ADAL" clId="{0E3F76B0-E9A8-4B3E-9FE1-C92A80BBB60B}" dt="2023-08-11T12:36:35.332" v="405" actId="478"/>
          <ac:spMkLst>
            <pc:docMk/>
            <pc:sldMk cId="4047972493" sldId="542"/>
            <ac:spMk id="4" creationId="{5ADCD0A9-BCBC-68EB-78B0-AB5BFE2218F0}"/>
          </ac:spMkLst>
        </pc:spChg>
      </pc:sldChg>
      <pc:sldChg chg="delSp modSp add mod ord">
        <pc:chgData name="Gabrielle Etcheverry" userId="223c912e-695d-43ae-a5d5-17b9d7c53fa7" providerId="ADAL" clId="{0E3F76B0-E9A8-4B3E-9FE1-C92A80BBB60B}" dt="2023-08-11T12:36:27.060" v="404" actId="478"/>
        <pc:sldMkLst>
          <pc:docMk/>
          <pc:sldMk cId="3117696873" sldId="543"/>
        </pc:sldMkLst>
        <pc:spChg chg="mod">
          <ac:chgData name="Gabrielle Etcheverry" userId="223c912e-695d-43ae-a5d5-17b9d7c53fa7" providerId="ADAL" clId="{0E3F76B0-E9A8-4B3E-9FE1-C92A80BBB60B}" dt="2023-08-10T16:20:57.722" v="220" actId="20577"/>
          <ac:spMkLst>
            <pc:docMk/>
            <pc:sldMk cId="3117696873" sldId="543"/>
            <ac:spMk id="2" creationId="{8661B7D4-9DAF-E8A4-7D72-061CF0C52F5F}"/>
          </ac:spMkLst>
        </pc:spChg>
        <pc:spChg chg="mod">
          <ac:chgData name="Gabrielle Etcheverry" userId="223c912e-695d-43ae-a5d5-17b9d7c53fa7" providerId="ADAL" clId="{0E3F76B0-E9A8-4B3E-9FE1-C92A80BBB60B}" dt="2023-08-10T17:44:47.468" v="322" actId="20577"/>
          <ac:spMkLst>
            <pc:docMk/>
            <pc:sldMk cId="3117696873" sldId="543"/>
            <ac:spMk id="3" creationId="{9C501BA6-F6C9-CEED-A85C-99FCFD5826C1}"/>
          </ac:spMkLst>
        </pc:spChg>
        <pc:spChg chg="del">
          <ac:chgData name="Gabrielle Etcheverry" userId="223c912e-695d-43ae-a5d5-17b9d7c53fa7" providerId="ADAL" clId="{0E3F76B0-E9A8-4B3E-9FE1-C92A80BBB60B}" dt="2023-08-11T12:36:27.060" v="404" actId="478"/>
          <ac:spMkLst>
            <pc:docMk/>
            <pc:sldMk cId="3117696873" sldId="543"/>
            <ac:spMk id="4" creationId="{5ADCD0A9-BCBC-68EB-78B0-AB5BFE2218F0}"/>
          </ac:spMkLst>
        </pc:spChg>
      </pc:sldChg>
      <pc:sldChg chg="delSp modSp add mod ord">
        <pc:chgData name="Gabrielle Etcheverry" userId="223c912e-695d-43ae-a5d5-17b9d7c53fa7" providerId="ADAL" clId="{0E3F76B0-E9A8-4B3E-9FE1-C92A80BBB60B}" dt="2023-08-11T12:36:45.332" v="408" actId="478"/>
        <pc:sldMkLst>
          <pc:docMk/>
          <pc:sldMk cId="2979320484" sldId="544"/>
        </pc:sldMkLst>
        <pc:spChg chg="mod">
          <ac:chgData name="Gabrielle Etcheverry" userId="223c912e-695d-43ae-a5d5-17b9d7c53fa7" providerId="ADAL" clId="{0E3F76B0-E9A8-4B3E-9FE1-C92A80BBB60B}" dt="2023-08-10T16:29:57.199" v="239"/>
          <ac:spMkLst>
            <pc:docMk/>
            <pc:sldMk cId="2979320484" sldId="544"/>
            <ac:spMk id="2" creationId="{8661B7D4-9DAF-E8A4-7D72-061CF0C52F5F}"/>
          </ac:spMkLst>
        </pc:spChg>
        <pc:spChg chg="mod">
          <ac:chgData name="Gabrielle Etcheverry" userId="223c912e-695d-43ae-a5d5-17b9d7c53fa7" providerId="ADAL" clId="{0E3F76B0-E9A8-4B3E-9FE1-C92A80BBB60B}" dt="2023-08-10T16:30:27.780" v="243" actId="33524"/>
          <ac:spMkLst>
            <pc:docMk/>
            <pc:sldMk cId="2979320484" sldId="544"/>
            <ac:spMk id="3" creationId="{9C501BA6-F6C9-CEED-A85C-99FCFD5826C1}"/>
          </ac:spMkLst>
        </pc:spChg>
        <pc:spChg chg="del mod">
          <ac:chgData name="Gabrielle Etcheverry" userId="223c912e-695d-43ae-a5d5-17b9d7c53fa7" providerId="ADAL" clId="{0E3F76B0-E9A8-4B3E-9FE1-C92A80BBB60B}" dt="2023-08-11T12:36:45.332" v="408" actId="478"/>
          <ac:spMkLst>
            <pc:docMk/>
            <pc:sldMk cId="2979320484" sldId="544"/>
            <ac:spMk id="4" creationId="{5ADCD0A9-BCBC-68EB-78B0-AB5BFE2218F0}"/>
          </ac:spMkLst>
        </pc:spChg>
      </pc:sldChg>
      <pc:sldChg chg="delSp modSp add mod ord">
        <pc:chgData name="Gabrielle Etcheverry" userId="223c912e-695d-43ae-a5d5-17b9d7c53fa7" providerId="ADAL" clId="{0E3F76B0-E9A8-4B3E-9FE1-C92A80BBB60B}" dt="2023-08-11T12:36:40.372" v="406" actId="478"/>
        <pc:sldMkLst>
          <pc:docMk/>
          <pc:sldMk cId="600453717" sldId="545"/>
        </pc:sldMkLst>
        <pc:spChg chg="mod">
          <ac:chgData name="Gabrielle Etcheverry" userId="223c912e-695d-43ae-a5d5-17b9d7c53fa7" providerId="ADAL" clId="{0E3F76B0-E9A8-4B3E-9FE1-C92A80BBB60B}" dt="2023-08-10T16:28:52.923" v="234"/>
          <ac:spMkLst>
            <pc:docMk/>
            <pc:sldMk cId="600453717" sldId="545"/>
            <ac:spMk id="2" creationId="{8661B7D4-9DAF-E8A4-7D72-061CF0C52F5F}"/>
          </ac:spMkLst>
        </pc:spChg>
        <pc:spChg chg="mod">
          <ac:chgData name="Gabrielle Etcheverry" userId="223c912e-695d-43ae-a5d5-17b9d7c53fa7" providerId="ADAL" clId="{0E3F76B0-E9A8-4B3E-9FE1-C92A80BBB60B}" dt="2023-08-10T16:29:25.298" v="237" actId="255"/>
          <ac:spMkLst>
            <pc:docMk/>
            <pc:sldMk cId="600453717" sldId="545"/>
            <ac:spMk id="3" creationId="{9C501BA6-F6C9-CEED-A85C-99FCFD5826C1}"/>
          </ac:spMkLst>
        </pc:spChg>
        <pc:spChg chg="del">
          <ac:chgData name="Gabrielle Etcheverry" userId="223c912e-695d-43ae-a5d5-17b9d7c53fa7" providerId="ADAL" clId="{0E3F76B0-E9A8-4B3E-9FE1-C92A80BBB60B}" dt="2023-08-11T12:36:40.372" v="406" actId="478"/>
          <ac:spMkLst>
            <pc:docMk/>
            <pc:sldMk cId="600453717" sldId="545"/>
            <ac:spMk id="4" creationId="{5ADCD0A9-BCBC-68EB-78B0-AB5BFE2218F0}"/>
          </ac:spMkLst>
        </pc:spChg>
      </pc:sldChg>
      <pc:sldChg chg="delSp modSp add mod">
        <pc:chgData name="Gabrielle Etcheverry" userId="223c912e-695d-43ae-a5d5-17b9d7c53fa7" providerId="ADAL" clId="{0E3F76B0-E9A8-4B3E-9FE1-C92A80BBB60B}" dt="2023-08-11T12:36:20.579" v="403" actId="478"/>
        <pc:sldMkLst>
          <pc:docMk/>
          <pc:sldMk cId="1079278176" sldId="546"/>
        </pc:sldMkLst>
        <pc:spChg chg="mod">
          <ac:chgData name="Gabrielle Etcheverry" userId="223c912e-695d-43ae-a5d5-17b9d7c53fa7" providerId="ADAL" clId="{0E3F76B0-E9A8-4B3E-9FE1-C92A80BBB60B}" dt="2023-08-10T16:19:20.420" v="209"/>
          <ac:spMkLst>
            <pc:docMk/>
            <pc:sldMk cId="1079278176" sldId="546"/>
            <ac:spMk id="2" creationId="{8661B7D4-9DAF-E8A4-7D72-061CF0C52F5F}"/>
          </ac:spMkLst>
        </pc:spChg>
        <pc:spChg chg="mod">
          <ac:chgData name="Gabrielle Etcheverry" userId="223c912e-695d-43ae-a5d5-17b9d7c53fa7" providerId="ADAL" clId="{0E3F76B0-E9A8-4B3E-9FE1-C92A80BBB60B}" dt="2023-08-10T16:20:18.357" v="217" actId="27636"/>
          <ac:spMkLst>
            <pc:docMk/>
            <pc:sldMk cId="1079278176" sldId="546"/>
            <ac:spMk id="3" creationId="{9C501BA6-F6C9-CEED-A85C-99FCFD5826C1}"/>
          </ac:spMkLst>
        </pc:spChg>
        <pc:spChg chg="del">
          <ac:chgData name="Gabrielle Etcheverry" userId="223c912e-695d-43ae-a5d5-17b9d7c53fa7" providerId="ADAL" clId="{0E3F76B0-E9A8-4B3E-9FE1-C92A80BBB60B}" dt="2023-08-11T12:36:20.579" v="403" actId="478"/>
          <ac:spMkLst>
            <pc:docMk/>
            <pc:sldMk cId="1079278176" sldId="546"/>
            <ac:spMk id="4" creationId="{5ADCD0A9-BCBC-68EB-78B0-AB5BFE2218F0}"/>
          </ac:spMkLst>
        </pc:spChg>
      </pc:sldChg>
      <pc:sldChg chg="delSp modSp add mod">
        <pc:chgData name="Gabrielle Etcheverry" userId="223c912e-695d-43ae-a5d5-17b9d7c53fa7" providerId="ADAL" clId="{0E3F76B0-E9A8-4B3E-9FE1-C92A80BBB60B}" dt="2023-08-14T18:19:38.399" v="738" actId="6549"/>
        <pc:sldMkLst>
          <pc:docMk/>
          <pc:sldMk cId="456761948" sldId="547"/>
        </pc:sldMkLst>
        <pc:spChg chg="mod">
          <ac:chgData name="Gabrielle Etcheverry" userId="223c912e-695d-43ae-a5d5-17b9d7c53fa7" providerId="ADAL" clId="{0E3F76B0-E9A8-4B3E-9FE1-C92A80BBB60B}" dt="2023-08-11T12:37:43.465" v="410"/>
          <ac:spMkLst>
            <pc:docMk/>
            <pc:sldMk cId="456761948" sldId="547"/>
            <ac:spMk id="2" creationId="{8661B7D4-9DAF-E8A4-7D72-061CF0C52F5F}"/>
          </ac:spMkLst>
        </pc:spChg>
        <pc:spChg chg="mod">
          <ac:chgData name="Gabrielle Etcheverry" userId="223c912e-695d-43ae-a5d5-17b9d7c53fa7" providerId="ADAL" clId="{0E3F76B0-E9A8-4B3E-9FE1-C92A80BBB60B}" dt="2023-08-14T18:19:38.399" v="738" actId="6549"/>
          <ac:spMkLst>
            <pc:docMk/>
            <pc:sldMk cId="456761948" sldId="547"/>
            <ac:spMk id="3" creationId="{9C501BA6-F6C9-CEED-A85C-99FCFD5826C1}"/>
          </ac:spMkLst>
        </pc:spChg>
        <pc:spChg chg="del">
          <ac:chgData name="Gabrielle Etcheverry" userId="223c912e-695d-43ae-a5d5-17b9d7c53fa7" providerId="ADAL" clId="{0E3F76B0-E9A8-4B3E-9FE1-C92A80BBB60B}" dt="2023-08-11T14:01:03.193" v="731" actId="478"/>
          <ac:spMkLst>
            <pc:docMk/>
            <pc:sldMk cId="456761948" sldId="547"/>
            <ac:spMk id="4" creationId="{5ADCD0A9-BCBC-68EB-78B0-AB5BFE2218F0}"/>
          </ac:spMkLst>
        </pc:spChg>
      </pc:sldChg>
      <pc:sldChg chg="delSp modSp add mod">
        <pc:chgData name="Gabrielle Etcheverry" userId="223c912e-695d-43ae-a5d5-17b9d7c53fa7" providerId="ADAL" clId="{0E3F76B0-E9A8-4B3E-9FE1-C92A80BBB60B}" dt="2023-08-11T14:01:15.113" v="732" actId="478"/>
        <pc:sldMkLst>
          <pc:docMk/>
          <pc:sldMk cId="1363396956" sldId="548"/>
        </pc:sldMkLst>
        <pc:spChg chg="mod">
          <ac:chgData name="Gabrielle Etcheverry" userId="223c912e-695d-43ae-a5d5-17b9d7c53fa7" providerId="ADAL" clId="{0E3F76B0-E9A8-4B3E-9FE1-C92A80BBB60B}" dt="2023-08-10T19:37:13.663" v="333"/>
          <ac:spMkLst>
            <pc:docMk/>
            <pc:sldMk cId="1363396956" sldId="548"/>
            <ac:spMk id="2" creationId="{8661B7D4-9DAF-E8A4-7D72-061CF0C52F5F}"/>
          </ac:spMkLst>
        </pc:spChg>
        <pc:spChg chg="mod">
          <ac:chgData name="Gabrielle Etcheverry" userId="223c912e-695d-43ae-a5d5-17b9d7c53fa7" providerId="ADAL" clId="{0E3F76B0-E9A8-4B3E-9FE1-C92A80BBB60B}" dt="2023-08-10T19:37:25.342" v="334"/>
          <ac:spMkLst>
            <pc:docMk/>
            <pc:sldMk cId="1363396956" sldId="548"/>
            <ac:spMk id="3" creationId="{9C501BA6-F6C9-CEED-A85C-99FCFD5826C1}"/>
          </ac:spMkLst>
        </pc:spChg>
        <pc:spChg chg="del">
          <ac:chgData name="Gabrielle Etcheverry" userId="223c912e-695d-43ae-a5d5-17b9d7c53fa7" providerId="ADAL" clId="{0E3F76B0-E9A8-4B3E-9FE1-C92A80BBB60B}" dt="2023-08-11T14:01:15.113" v="732" actId="478"/>
          <ac:spMkLst>
            <pc:docMk/>
            <pc:sldMk cId="1363396956" sldId="548"/>
            <ac:spMk id="4" creationId="{5ADCD0A9-BCBC-68EB-78B0-AB5BFE2218F0}"/>
          </ac:spMkLst>
        </pc:spChg>
      </pc:sldChg>
      <pc:sldChg chg="delSp modSp add mod">
        <pc:chgData name="Gabrielle Etcheverry" userId="223c912e-695d-43ae-a5d5-17b9d7c53fa7" providerId="ADAL" clId="{0E3F76B0-E9A8-4B3E-9FE1-C92A80BBB60B}" dt="2023-08-11T12:42:40.923" v="431" actId="478"/>
        <pc:sldMkLst>
          <pc:docMk/>
          <pc:sldMk cId="1251211699" sldId="549"/>
        </pc:sldMkLst>
        <pc:spChg chg="mod">
          <ac:chgData name="Gabrielle Etcheverry" userId="223c912e-695d-43ae-a5d5-17b9d7c53fa7" providerId="ADAL" clId="{0E3F76B0-E9A8-4B3E-9FE1-C92A80BBB60B}" dt="2023-08-11T12:39:04.256" v="416"/>
          <ac:spMkLst>
            <pc:docMk/>
            <pc:sldMk cId="1251211699" sldId="549"/>
            <ac:spMk id="2" creationId="{8661B7D4-9DAF-E8A4-7D72-061CF0C52F5F}"/>
          </ac:spMkLst>
        </pc:spChg>
        <pc:spChg chg="mod">
          <ac:chgData name="Gabrielle Etcheverry" userId="223c912e-695d-43ae-a5d5-17b9d7c53fa7" providerId="ADAL" clId="{0E3F76B0-E9A8-4B3E-9FE1-C92A80BBB60B}" dt="2023-08-11T12:42:37.549" v="430" actId="20577"/>
          <ac:spMkLst>
            <pc:docMk/>
            <pc:sldMk cId="1251211699" sldId="549"/>
            <ac:spMk id="3" creationId="{9C501BA6-F6C9-CEED-A85C-99FCFD5826C1}"/>
          </ac:spMkLst>
        </pc:spChg>
        <pc:spChg chg="del">
          <ac:chgData name="Gabrielle Etcheverry" userId="223c912e-695d-43ae-a5d5-17b9d7c53fa7" providerId="ADAL" clId="{0E3F76B0-E9A8-4B3E-9FE1-C92A80BBB60B}" dt="2023-08-11T12:42:40.923" v="431" actId="478"/>
          <ac:spMkLst>
            <pc:docMk/>
            <pc:sldMk cId="1251211699" sldId="549"/>
            <ac:spMk id="4" creationId="{5ADCD0A9-BCBC-68EB-78B0-AB5BFE2218F0}"/>
          </ac:spMkLst>
        </pc:spChg>
      </pc:sldChg>
      <pc:sldChg chg="delSp modSp add mod">
        <pc:chgData name="Gabrielle Etcheverry" userId="223c912e-695d-43ae-a5d5-17b9d7c53fa7" providerId="ADAL" clId="{0E3F76B0-E9A8-4B3E-9FE1-C92A80BBB60B}" dt="2023-08-11T14:00:42.608" v="730" actId="478"/>
        <pc:sldMkLst>
          <pc:docMk/>
          <pc:sldMk cId="1984538831" sldId="550"/>
        </pc:sldMkLst>
        <pc:spChg chg="mod">
          <ac:chgData name="Gabrielle Etcheverry" userId="223c912e-695d-43ae-a5d5-17b9d7c53fa7" providerId="ADAL" clId="{0E3F76B0-E9A8-4B3E-9FE1-C92A80BBB60B}" dt="2023-08-11T12:43:06.997" v="433"/>
          <ac:spMkLst>
            <pc:docMk/>
            <pc:sldMk cId="1984538831" sldId="550"/>
            <ac:spMk id="2" creationId="{8661B7D4-9DAF-E8A4-7D72-061CF0C52F5F}"/>
          </ac:spMkLst>
        </pc:spChg>
        <pc:spChg chg="mod">
          <ac:chgData name="Gabrielle Etcheverry" userId="223c912e-695d-43ae-a5d5-17b9d7c53fa7" providerId="ADAL" clId="{0E3F76B0-E9A8-4B3E-9FE1-C92A80BBB60B}" dt="2023-08-11T12:43:56.387" v="439" actId="27636"/>
          <ac:spMkLst>
            <pc:docMk/>
            <pc:sldMk cId="1984538831" sldId="550"/>
            <ac:spMk id="3" creationId="{9C501BA6-F6C9-CEED-A85C-99FCFD5826C1}"/>
          </ac:spMkLst>
        </pc:spChg>
        <pc:spChg chg="del">
          <ac:chgData name="Gabrielle Etcheverry" userId="223c912e-695d-43ae-a5d5-17b9d7c53fa7" providerId="ADAL" clId="{0E3F76B0-E9A8-4B3E-9FE1-C92A80BBB60B}" dt="2023-08-11T14:00:42.608" v="730" actId="478"/>
          <ac:spMkLst>
            <pc:docMk/>
            <pc:sldMk cId="1984538831" sldId="550"/>
            <ac:spMk id="4" creationId="{5ADCD0A9-BCBC-68EB-78B0-AB5BFE2218F0}"/>
          </ac:spMkLst>
        </pc:spChg>
      </pc:sldChg>
      <pc:sldChg chg="delSp modSp add mod">
        <pc:chgData name="Gabrielle Etcheverry" userId="223c912e-695d-43ae-a5d5-17b9d7c53fa7" providerId="ADAL" clId="{0E3F76B0-E9A8-4B3E-9FE1-C92A80BBB60B}" dt="2023-08-11T14:00:20.577" v="727" actId="478"/>
        <pc:sldMkLst>
          <pc:docMk/>
          <pc:sldMk cId="704754977" sldId="551"/>
        </pc:sldMkLst>
        <pc:spChg chg="mod">
          <ac:chgData name="Gabrielle Etcheverry" userId="223c912e-695d-43ae-a5d5-17b9d7c53fa7" providerId="ADAL" clId="{0E3F76B0-E9A8-4B3E-9FE1-C92A80BBB60B}" dt="2023-08-11T13:16:36.370" v="446"/>
          <ac:spMkLst>
            <pc:docMk/>
            <pc:sldMk cId="704754977" sldId="551"/>
            <ac:spMk id="2" creationId="{8661B7D4-9DAF-E8A4-7D72-061CF0C52F5F}"/>
          </ac:spMkLst>
        </pc:spChg>
        <pc:spChg chg="mod">
          <ac:chgData name="Gabrielle Etcheverry" userId="223c912e-695d-43ae-a5d5-17b9d7c53fa7" providerId="ADAL" clId="{0E3F76B0-E9A8-4B3E-9FE1-C92A80BBB60B}" dt="2023-08-11T13:16:59.480" v="450" actId="255"/>
          <ac:spMkLst>
            <pc:docMk/>
            <pc:sldMk cId="704754977" sldId="551"/>
            <ac:spMk id="3" creationId="{9C501BA6-F6C9-CEED-A85C-99FCFD5826C1}"/>
          </ac:spMkLst>
        </pc:spChg>
        <pc:spChg chg="del mod">
          <ac:chgData name="Gabrielle Etcheverry" userId="223c912e-695d-43ae-a5d5-17b9d7c53fa7" providerId="ADAL" clId="{0E3F76B0-E9A8-4B3E-9FE1-C92A80BBB60B}" dt="2023-08-11T14:00:20.577" v="727" actId="478"/>
          <ac:spMkLst>
            <pc:docMk/>
            <pc:sldMk cId="704754977" sldId="551"/>
            <ac:spMk id="4" creationId="{5ADCD0A9-BCBC-68EB-78B0-AB5BFE2218F0}"/>
          </ac:spMkLst>
        </pc:spChg>
      </pc:sldChg>
      <pc:sldChg chg="delSp modSp add del mod">
        <pc:chgData name="Gabrielle Etcheverry" userId="223c912e-695d-43ae-a5d5-17b9d7c53fa7" providerId="ADAL" clId="{0E3F76B0-E9A8-4B3E-9FE1-C92A80BBB60B}" dt="2023-08-14T20:17:49.749" v="740" actId="2696"/>
        <pc:sldMkLst>
          <pc:docMk/>
          <pc:sldMk cId="2019399331" sldId="552"/>
        </pc:sldMkLst>
        <pc:spChg chg="mod">
          <ac:chgData name="Gabrielle Etcheverry" userId="223c912e-695d-43ae-a5d5-17b9d7c53fa7" providerId="ADAL" clId="{0E3F76B0-E9A8-4B3E-9FE1-C92A80BBB60B}" dt="2023-08-11T12:44:32.352" v="441"/>
          <ac:spMkLst>
            <pc:docMk/>
            <pc:sldMk cId="2019399331" sldId="552"/>
            <ac:spMk id="2" creationId="{8661B7D4-9DAF-E8A4-7D72-061CF0C52F5F}"/>
          </ac:spMkLst>
        </pc:spChg>
        <pc:spChg chg="mod">
          <ac:chgData name="Gabrielle Etcheverry" userId="223c912e-695d-43ae-a5d5-17b9d7c53fa7" providerId="ADAL" clId="{0E3F76B0-E9A8-4B3E-9FE1-C92A80BBB60B}" dt="2023-08-11T12:44:57.386" v="445" actId="255"/>
          <ac:spMkLst>
            <pc:docMk/>
            <pc:sldMk cId="2019399331" sldId="552"/>
            <ac:spMk id="3" creationId="{9C501BA6-F6C9-CEED-A85C-99FCFD5826C1}"/>
          </ac:spMkLst>
        </pc:spChg>
        <pc:spChg chg="del">
          <ac:chgData name="Gabrielle Etcheverry" userId="223c912e-695d-43ae-a5d5-17b9d7c53fa7" providerId="ADAL" clId="{0E3F76B0-E9A8-4B3E-9FE1-C92A80BBB60B}" dt="2023-08-11T14:00:28.777" v="728" actId="478"/>
          <ac:spMkLst>
            <pc:docMk/>
            <pc:sldMk cId="2019399331" sldId="552"/>
            <ac:spMk id="4" creationId="{5ADCD0A9-BCBC-68EB-78B0-AB5BFE2218F0}"/>
          </ac:spMkLst>
        </pc:spChg>
      </pc:sldChg>
      <pc:sldChg chg="delSp modSp add mod">
        <pc:chgData name="Gabrielle Etcheverry" userId="223c912e-695d-43ae-a5d5-17b9d7c53fa7" providerId="ADAL" clId="{0E3F76B0-E9A8-4B3E-9FE1-C92A80BBB60B}" dt="2023-08-11T13:21:35.949" v="475" actId="478"/>
        <pc:sldMkLst>
          <pc:docMk/>
          <pc:sldMk cId="815518999" sldId="553"/>
        </pc:sldMkLst>
        <pc:spChg chg="mod">
          <ac:chgData name="Gabrielle Etcheverry" userId="223c912e-695d-43ae-a5d5-17b9d7c53fa7" providerId="ADAL" clId="{0E3F76B0-E9A8-4B3E-9FE1-C92A80BBB60B}" dt="2023-08-11T13:20:10.420" v="464" actId="20577"/>
          <ac:spMkLst>
            <pc:docMk/>
            <pc:sldMk cId="815518999" sldId="553"/>
            <ac:spMk id="2" creationId="{8661B7D4-9DAF-E8A4-7D72-061CF0C52F5F}"/>
          </ac:spMkLst>
        </pc:spChg>
        <pc:spChg chg="mod">
          <ac:chgData name="Gabrielle Etcheverry" userId="223c912e-695d-43ae-a5d5-17b9d7c53fa7" providerId="ADAL" clId="{0E3F76B0-E9A8-4B3E-9FE1-C92A80BBB60B}" dt="2023-08-11T13:20:35.318" v="468" actId="255"/>
          <ac:spMkLst>
            <pc:docMk/>
            <pc:sldMk cId="815518999" sldId="553"/>
            <ac:spMk id="3" creationId="{9C501BA6-F6C9-CEED-A85C-99FCFD5826C1}"/>
          </ac:spMkLst>
        </pc:spChg>
        <pc:spChg chg="del">
          <ac:chgData name="Gabrielle Etcheverry" userId="223c912e-695d-43ae-a5d5-17b9d7c53fa7" providerId="ADAL" clId="{0E3F76B0-E9A8-4B3E-9FE1-C92A80BBB60B}" dt="2023-08-11T13:21:35.949" v="475" actId="478"/>
          <ac:spMkLst>
            <pc:docMk/>
            <pc:sldMk cId="815518999" sldId="553"/>
            <ac:spMk id="4" creationId="{5ADCD0A9-BCBC-68EB-78B0-AB5BFE2218F0}"/>
          </ac:spMkLst>
        </pc:spChg>
      </pc:sldChg>
      <pc:sldChg chg="delSp modSp add mod">
        <pc:chgData name="Gabrielle Etcheverry" userId="223c912e-695d-43ae-a5d5-17b9d7c53fa7" providerId="ADAL" clId="{0E3F76B0-E9A8-4B3E-9FE1-C92A80BBB60B}" dt="2023-08-11T13:21:41.300" v="476" actId="478"/>
        <pc:sldMkLst>
          <pc:docMk/>
          <pc:sldMk cId="4147327596" sldId="554"/>
        </pc:sldMkLst>
        <pc:spChg chg="mod">
          <ac:chgData name="Gabrielle Etcheverry" userId="223c912e-695d-43ae-a5d5-17b9d7c53fa7" providerId="ADAL" clId="{0E3F76B0-E9A8-4B3E-9FE1-C92A80BBB60B}" dt="2023-08-11T13:21:03.494" v="471"/>
          <ac:spMkLst>
            <pc:docMk/>
            <pc:sldMk cId="4147327596" sldId="554"/>
            <ac:spMk id="2" creationId="{8661B7D4-9DAF-E8A4-7D72-061CF0C52F5F}"/>
          </ac:spMkLst>
        </pc:spChg>
        <pc:spChg chg="mod">
          <ac:chgData name="Gabrielle Etcheverry" userId="223c912e-695d-43ae-a5d5-17b9d7c53fa7" providerId="ADAL" clId="{0E3F76B0-E9A8-4B3E-9FE1-C92A80BBB60B}" dt="2023-08-11T13:21:25.318" v="474" actId="2711"/>
          <ac:spMkLst>
            <pc:docMk/>
            <pc:sldMk cId="4147327596" sldId="554"/>
            <ac:spMk id="3" creationId="{9C501BA6-F6C9-CEED-A85C-99FCFD5826C1}"/>
          </ac:spMkLst>
        </pc:spChg>
        <pc:spChg chg="del">
          <ac:chgData name="Gabrielle Etcheverry" userId="223c912e-695d-43ae-a5d5-17b9d7c53fa7" providerId="ADAL" clId="{0E3F76B0-E9A8-4B3E-9FE1-C92A80BBB60B}" dt="2023-08-11T13:21:41.300" v="476" actId="478"/>
          <ac:spMkLst>
            <pc:docMk/>
            <pc:sldMk cId="4147327596" sldId="554"/>
            <ac:spMk id="4" creationId="{5ADCD0A9-BCBC-68EB-78B0-AB5BFE2218F0}"/>
          </ac:spMkLst>
        </pc:spChg>
      </pc:sldChg>
      <pc:sldChg chg="delSp modSp add mod">
        <pc:chgData name="Gabrielle Etcheverry" userId="223c912e-695d-43ae-a5d5-17b9d7c53fa7" providerId="ADAL" clId="{0E3F76B0-E9A8-4B3E-9FE1-C92A80BBB60B}" dt="2023-08-11T13:39:39.873" v="610" actId="478"/>
        <pc:sldMkLst>
          <pc:docMk/>
          <pc:sldMk cId="1046691305" sldId="555"/>
        </pc:sldMkLst>
        <pc:spChg chg="mod">
          <ac:chgData name="Gabrielle Etcheverry" userId="223c912e-695d-43ae-a5d5-17b9d7c53fa7" providerId="ADAL" clId="{0E3F76B0-E9A8-4B3E-9FE1-C92A80BBB60B}" dt="2023-08-11T13:37:31.167" v="597"/>
          <ac:spMkLst>
            <pc:docMk/>
            <pc:sldMk cId="1046691305" sldId="555"/>
            <ac:spMk id="2" creationId="{8661B7D4-9DAF-E8A4-7D72-061CF0C52F5F}"/>
          </ac:spMkLst>
        </pc:spChg>
        <pc:spChg chg="mod">
          <ac:chgData name="Gabrielle Etcheverry" userId="223c912e-695d-43ae-a5d5-17b9d7c53fa7" providerId="ADAL" clId="{0E3F76B0-E9A8-4B3E-9FE1-C92A80BBB60B}" dt="2023-08-11T13:39:30.413" v="609" actId="948"/>
          <ac:spMkLst>
            <pc:docMk/>
            <pc:sldMk cId="1046691305" sldId="555"/>
            <ac:spMk id="3" creationId="{9C501BA6-F6C9-CEED-A85C-99FCFD5826C1}"/>
          </ac:spMkLst>
        </pc:spChg>
        <pc:spChg chg="del">
          <ac:chgData name="Gabrielle Etcheverry" userId="223c912e-695d-43ae-a5d5-17b9d7c53fa7" providerId="ADAL" clId="{0E3F76B0-E9A8-4B3E-9FE1-C92A80BBB60B}" dt="2023-08-11T13:39:39.873" v="610" actId="478"/>
          <ac:spMkLst>
            <pc:docMk/>
            <pc:sldMk cId="1046691305" sldId="555"/>
            <ac:spMk id="4" creationId="{5ADCD0A9-BCBC-68EB-78B0-AB5BFE2218F0}"/>
          </ac:spMkLst>
        </pc:spChg>
      </pc:sldChg>
      <pc:sldChg chg="delSp modSp add mod">
        <pc:chgData name="Gabrielle Etcheverry" userId="223c912e-695d-43ae-a5d5-17b9d7c53fa7" providerId="ADAL" clId="{0E3F76B0-E9A8-4B3E-9FE1-C92A80BBB60B}" dt="2023-08-11T13:40:31.082" v="617" actId="478"/>
        <pc:sldMkLst>
          <pc:docMk/>
          <pc:sldMk cId="2132984824" sldId="556"/>
        </pc:sldMkLst>
        <pc:spChg chg="mod">
          <ac:chgData name="Gabrielle Etcheverry" userId="223c912e-695d-43ae-a5d5-17b9d7c53fa7" providerId="ADAL" clId="{0E3F76B0-E9A8-4B3E-9FE1-C92A80BBB60B}" dt="2023-08-11T13:40:00.463" v="612"/>
          <ac:spMkLst>
            <pc:docMk/>
            <pc:sldMk cId="2132984824" sldId="556"/>
            <ac:spMk id="2" creationId="{8661B7D4-9DAF-E8A4-7D72-061CF0C52F5F}"/>
          </ac:spMkLst>
        </pc:spChg>
        <pc:spChg chg="mod">
          <ac:chgData name="Gabrielle Etcheverry" userId="223c912e-695d-43ae-a5d5-17b9d7c53fa7" providerId="ADAL" clId="{0E3F76B0-E9A8-4B3E-9FE1-C92A80BBB60B}" dt="2023-08-11T13:40:21.310" v="616" actId="27636"/>
          <ac:spMkLst>
            <pc:docMk/>
            <pc:sldMk cId="2132984824" sldId="556"/>
            <ac:spMk id="3" creationId="{9C501BA6-F6C9-CEED-A85C-99FCFD5826C1}"/>
          </ac:spMkLst>
        </pc:spChg>
        <pc:spChg chg="del">
          <ac:chgData name="Gabrielle Etcheverry" userId="223c912e-695d-43ae-a5d5-17b9d7c53fa7" providerId="ADAL" clId="{0E3F76B0-E9A8-4B3E-9FE1-C92A80BBB60B}" dt="2023-08-11T13:40:31.082" v="617" actId="478"/>
          <ac:spMkLst>
            <pc:docMk/>
            <pc:sldMk cId="2132984824" sldId="556"/>
            <ac:spMk id="4" creationId="{5ADCD0A9-BCBC-68EB-78B0-AB5BFE2218F0}"/>
          </ac:spMkLst>
        </pc:spChg>
      </pc:sldChg>
      <pc:sldChg chg="modSp add mod">
        <pc:chgData name="Gabrielle Etcheverry" userId="223c912e-695d-43ae-a5d5-17b9d7c53fa7" providerId="ADAL" clId="{0E3F76B0-E9A8-4B3E-9FE1-C92A80BBB60B}" dt="2023-08-11T13:59:04.097" v="725"/>
        <pc:sldMkLst>
          <pc:docMk/>
          <pc:sldMk cId="2804283131" sldId="557"/>
        </pc:sldMkLst>
        <pc:spChg chg="mod">
          <ac:chgData name="Gabrielle Etcheverry" userId="223c912e-695d-43ae-a5d5-17b9d7c53fa7" providerId="ADAL" clId="{0E3F76B0-E9A8-4B3E-9FE1-C92A80BBB60B}" dt="2023-08-11T13:59:04.097" v="725"/>
          <ac:spMkLst>
            <pc:docMk/>
            <pc:sldMk cId="2804283131" sldId="557"/>
            <ac:spMk id="3" creationId="{010017A5-53A1-4788-D85A-E74EC2BC4DED}"/>
          </ac:spMkLst>
        </pc:spChg>
      </pc:sldChg>
      <pc:sldChg chg="add">
        <pc:chgData name="Gabrielle Etcheverry" userId="223c912e-695d-43ae-a5d5-17b9d7c53fa7" providerId="ADAL" clId="{0E3F76B0-E9A8-4B3E-9FE1-C92A80BBB60B}" dt="2023-08-10T17:41:32.708" v="302"/>
        <pc:sldMkLst>
          <pc:docMk/>
          <pc:sldMk cId="708661607" sldId="558"/>
        </pc:sldMkLst>
      </pc:sldChg>
      <pc:sldChg chg="delSp modSp add mod">
        <pc:chgData name="Gabrielle Etcheverry" userId="223c912e-695d-43ae-a5d5-17b9d7c53fa7" providerId="ADAL" clId="{0E3F76B0-E9A8-4B3E-9FE1-C92A80BBB60B}" dt="2023-08-11T14:00:36.097" v="729" actId="478"/>
        <pc:sldMkLst>
          <pc:docMk/>
          <pc:sldMk cId="1752405004" sldId="559"/>
        </pc:sldMkLst>
        <pc:spChg chg="mod">
          <ac:chgData name="Gabrielle Etcheverry" userId="223c912e-695d-43ae-a5d5-17b9d7c53fa7" providerId="ADAL" clId="{0E3F76B0-E9A8-4B3E-9FE1-C92A80BBB60B}" dt="2023-08-11T13:19:04.156" v="455"/>
          <ac:spMkLst>
            <pc:docMk/>
            <pc:sldMk cId="1752405004" sldId="559"/>
            <ac:spMk id="2" creationId="{8661B7D4-9DAF-E8A4-7D72-061CF0C52F5F}"/>
          </ac:spMkLst>
        </pc:spChg>
        <pc:spChg chg="mod">
          <ac:chgData name="Gabrielle Etcheverry" userId="223c912e-695d-43ae-a5d5-17b9d7c53fa7" providerId="ADAL" clId="{0E3F76B0-E9A8-4B3E-9FE1-C92A80BBB60B}" dt="2023-08-11T13:19:41.062" v="461" actId="255"/>
          <ac:spMkLst>
            <pc:docMk/>
            <pc:sldMk cId="1752405004" sldId="559"/>
            <ac:spMk id="3" creationId="{9C501BA6-F6C9-CEED-A85C-99FCFD5826C1}"/>
          </ac:spMkLst>
        </pc:spChg>
        <pc:spChg chg="del">
          <ac:chgData name="Gabrielle Etcheverry" userId="223c912e-695d-43ae-a5d5-17b9d7c53fa7" providerId="ADAL" clId="{0E3F76B0-E9A8-4B3E-9FE1-C92A80BBB60B}" dt="2023-08-11T14:00:36.097" v="729" actId="478"/>
          <ac:spMkLst>
            <pc:docMk/>
            <pc:sldMk cId="1752405004" sldId="559"/>
            <ac:spMk id="4" creationId="{5ADCD0A9-BCBC-68EB-78B0-AB5BFE2218F0}"/>
          </ac:spMkLst>
        </pc:spChg>
      </pc:sldChg>
      <pc:sldMasterChg chg="addSldLayout delSldLayout">
        <pc:chgData name="Gabrielle Etcheverry" userId="223c912e-695d-43ae-a5d5-17b9d7c53fa7" providerId="ADAL" clId="{0E3F76B0-E9A8-4B3E-9FE1-C92A80BBB60B}" dt="2023-08-11T13:19:49.793" v="462" actId="2696"/>
        <pc:sldMasterMkLst>
          <pc:docMk/>
          <pc:sldMasterMk cId="4263754666" sldId="2147483661"/>
        </pc:sldMasterMkLst>
        <pc:sldLayoutChg chg="add del">
          <pc:chgData name="Gabrielle Etcheverry" userId="223c912e-695d-43ae-a5d5-17b9d7c53fa7" providerId="ADAL" clId="{0E3F76B0-E9A8-4B3E-9FE1-C92A80BBB60B}" dt="2023-08-11T13:19:49.793" v="462" actId="2696"/>
          <pc:sldLayoutMkLst>
            <pc:docMk/>
            <pc:sldMasterMk cId="4263754666" sldId="2147483661"/>
            <pc:sldLayoutMk cId="1369574444" sldId="2147483673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0A7CE1-25A4-4D1F-90B9-D7D3C274A0E4}" type="datetimeFigureOut">
              <a:rPr lang="sl-SI" smtClean="0"/>
              <a:t>14. 08. 2023</a:t>
            </a:fld>
            <a:endParaRPr lang="sl-SI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02EC33-D252-45FE-AFDB-7E8BECBC3BE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88103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GPI, the largest deteriorations were recorded in </a:t>
            </a:r>
            <a:r>
              <a:rPr lang="en-US" dirty="0" err="1"/>
              <a:t>neighbouring</a:t>
            </a:r>
            <a:r>
              <a:rPr lang="en-US" dirty="0"/>
              <a:t> country relations, intensity of internal conflict, refugees and IDPs, political terror scale and political instability. </a:t>
            </a:r>
            <a:endParaRPr lang="sl-SI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02EC33-D252-45FE-AFDB-7E8BECBC3BE4}" type="slidenum">
              <a:rPr lang="sl-SI" smtClean="0"/>
              <a:t>5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789325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02EC33-D252-45FE-AFDB-7E8BECBC3BE4}" type="slidenum">
              <a:rPr lang="sl-SI" smtClean="0"/>
              <a:t>22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560966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02EC33-D252-45FE-AFDB-7E8BECBC3BE4}" type="slidenum">
              <a:rPr lang="sl-SI" smtClean="0"/>
              <a:t>23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503358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02EC33-D252-45FE-AFDB-7E8BECBC3BE4}" type="slidenum">
              <a:rPr lang="sl-SI" smtClean="0"/>
              <a:t>24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924987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02EC33-D252-45FE-AFDB-7E8BECBC3BE4}" type="slidenum">
              <a:rPr lang="sl-SI" smtClean="0"/>
              <a:t>26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104864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02EC33-D252-45FE-AFDB-7E8BECBC3BE4}" type="slidenum">
              <a:rPr lang="sl-SI" smtClean="0"/>
              <a:t>27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048552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02EC33-D252-45FE-AFDB-7E8BECBC3BE4}" type="slidenum">
              <a:rPr lang="sl-SI" smtClean="0"/>
              <a:t>28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31546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02EC33-D252-45FE-AFDB-7E8BECBC3BE4}" type="slidenum">
              <a:rPr lang="sl-SI" smtClean="0"/>
              <a:t>29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395248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02EC33-D252-45FE-AFDB-7E8BECBC3BE4}" type="slidenum">
              <a:rPr lang="sl-SI" smtClean="0"/>
              <a:t>33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11463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02EC33-D252-45FE-AFDB-7E8BECBC3BE4}" type="slidenum">
              <a:rPr lang="sl-SI" smtClean="0"/>
              <a:t>34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634492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02EC33-D252-45FE-AFDB-7E8BECBC3BE4}" type="slidenum">
              <a:rPr lang="sl-SI" smtClean="0"/>
              <a:t>35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842289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453222-B5A5-43EF-82BC-6FD6905D376B}" type="slidenum">
              <a:rPr lang="sl-SI" smtClean="0"/>
              <a:t>7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104681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02EC33-D252-45FE-AFDB-7E8BECBC3BE4}" type="slidenum">
              <a:rPr lang="sl-SI" smtClean="0"/>
              <a:t>36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876778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02EC33-D252-45FE-AFDB-7E8BECBC3BE4}" type="slidenum">
              <a:rPr lang="sl-SI" smtClean="0"/>
              <a:t>37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530478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02EC33-D252-45FE-AFDB-7E8BECBC3BE4}" type="slidenum">
              <a:rPr lang="sl-SI" smtClean="0"/>
              <a:t>38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421250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02EC33-D252-45FE-AFDB-7E8BECBC3BE4}" type="slidenum">
              <a:rPr lang="sl-SI" smtClean="0"/>
              <a:t>39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160956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02EC33-D252-45FE-AFDB-7E8BECBC3BE4}" type="slidenum">
              <a:rPr lang="sl-SI" smtClean="0"/>
              <a:t>42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786768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02EC33-D252-45FE-AFDB-7E8BECBC3BE4}" type="slidenum">
              <a:rPr lang="sl-SI" smtClean="0"/>
              <a:t>43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569480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02EC33-D252-45FE-AFDB-7E8BECBC3BE4}" type="slidenum">
              <a:rPr lang="sl-SI" smtClean="0"/>
              <a:t>44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956529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02EC33-D252-45FE-AFDB-7E8BECBC3BE4}" type="slidenum">
              <a:rPr lang="sl-SI" smtClean="0"/>
              <a:t>45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0364021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02EC33-D252-45FE-AFDB-7E8BECBC3BE4}" type="slidenum">
              <a:rPr lang="sl-SI" smtClean="0"/>
              <a:t>46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0893953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02EC33-D252-45FE-AFDB-7E8BECBC3BE4}" type="slidenum">
              <a:rPr lang="sl-SI" smtClean="0"/>
              <a:t>47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91939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02EC33-D252-45FE-AFDB-7E8BECBC3BE4}" type="slidenum">
              <a:rPr lang="sl-SI" smtClean="0"/>
              <a:t>8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9429571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02EC33-D252-45FE-AFDB-7E8BECBC3BE4}" type="slidenum">
              <a:rPr lang="sl-SI" smtClean="0"/>
              <a:t>48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8527186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02EC33-D252-45FE-AFDB-7E8BECBC3BE4}" type="slidenum">
              <a:rPr lang="sl-SI" smtClean="0"/>
              <a:t>49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5947075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02EC33-D252-45FE-AFDB-7E8BECBC3BE4}" type="slidenum">
              <a:rPr lang="sl-SI" smtClean="0"/>
              <a:t>52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7147985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02EC33-D252-45FE-AFDB-7E8BECBC3BE4}" type="slidenum">
              <a:rPr lang="sl-SI" smtClean="0"/>
              <a:t>53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5360564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02EC33-D252-45FE-AFDB-7E8BECBC3BE4}" type="slidenum">
              <a:rPr lang="sl-SI" smtClean="0"/>
              <a:t>54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165995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02EC33-D252-45FE-AFDB-7E8BECBC3BE4}" type="slidenum">
              <a:rPr lang="sl-SI" smtClean="0"/>
              <a:t>55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826050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02EC33-D252-45FE-AFDB-7E8BECBC3BE4}" type="slidenum">
              <a:rPr lang="sl-SI" smtClean="0"/>
              <a:t>56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7816224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02EC33-D252-45FE-AFDB-7E8BECBC3BE4}" type="slidenum">
              <a:rPr lang="sl-SI" smtClean="0"/>
              <a:t>57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9750399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02EC33-D252-45FE-AFDB-7E8BECBC3BE4}" type="slidenum">
              <a:rPr lang="sl-SI" smtClean="0"/>
              <a:t>58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5928002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02EC33-D252-45FE-AFDB-7E8BECBC3BE4}" type="slidenum">
              <a:rPr lang="sl-SI" smtClean="0"/>
              <a:t>60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7302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02EC33-D252-45FE-AFDB-7E8BECBC3BE4}" type="slidenum">
              <a:rPr lang="sl-SI" smtClean="0"/>
              <a:t>9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1835834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02EC33-D252-45FE-AFDB-7E8BECBC3BE4}" type="slidenum">
              <a:rPr lang="sl-SI" smtClean="0"/>
              <a:t>61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701231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02EC33-D252-45FE-AFDB-7E8BECBC3BE4}" type="slidenum">
              <a:rPr lang="sl-SI" smtClean="0"/>
              <a:t>10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992881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02EC33-D252-45FE-AFDB-7E8BECBC3BE4}" type="slidenum">
              <a:rPr lang="sl-SI" smtClean="0"/>
              <a:t>16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960537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02EC33-D252-45FE-AFDB-7E8BECBC3BE4}" type="slidenum">
              <a:rPr lang="sl-SI" smtClean="0"/>
              <a:t>19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8838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02EC33-D252-45FE-AFDB-7E8BECBC3BE4}" type="slidenum">
              <a:rPr lang="sl-SI" smtClean="0"/>
              <a:t>20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215391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02EC33-D252-45FE-AFDB-7E8BECBC3BE4}" type="slidenum">
              <a:rPr lang="sl-SI" smtClean="0"/>
              <a:t>21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344576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F6C62-F9A9-CA27-CEA1-A7F74A7619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418ED8-08F8-59A5-E24B-B2053FB6D0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D11B1C-6F0F-73FD-540B-059CC1E87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8/14/2023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2AA79F-CE27-A8C2-18A9-CDEE7768C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B6877C-30D8-DF8D-5925-5544C53E7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18061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6C37C-50C4-DD31-D17C-AD604C0F4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06008D-DEEE-2C2B-BF9E-976B69B9DE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0EBA2A-A745-8E91-21A8-07726300D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8/14/2023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C9DFB5-8EFB-6C7C-10DE-FD2C269BC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FE51FF-C51F-86A6-2321-153E47499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64586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49D1AC-ADE8-8BA4-D4E7-4644C129C6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C3F878-67CA-95A4-3C20-D576F5CABB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62B9B8-C4C6-0BED-4BA1-ACD63E6DC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8/14/2023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B920FF-02A9-700B-BE4B-B5AF323F9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8DCD61-7DC5-532C-6CC0-C0F3345A9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93357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D0AA9-D061-19F8-2453-E886FA75B03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91C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65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31F31B-2E6B-0A9B-2BB0-5B61978654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8289090" y="-1498111"/>
            <a:ext cx="10812244" cy="98542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F8142B-D122-BB58-200F-93F1419DD0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-9812141" y="-1498110"/>
            <a:ext cx="10812244" cy="985422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BFD48774-FD18-447A-065C-FC879B71CF6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4208" y="1909693"/>
            <a:ext cx="10603584" cy="2501152"/>
          </a:xfrm>
        </p:spPr>
        <p:txBody>
          <a:bodyPr anchor="b">
            <a:noAutofit/>
          </a:bodyPr>
          <a:lstStyle>
            <a:lvl1pPr algn="l">
              <a:defRPr sz="5294" b="1" i="0">
                <a:solidFill>
                  <a:srgbClr val="B7C7E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1B04837C-96C3-5AB7-F67E-1BD972D2CD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4209" y="4588719"/>
            <a:ext cx="10603583" cy="1096899"/>
          </a:xfrm>
        </p:spPr>
        <p:txBody>
          <a:bodyPr anchor="t">
            <a:normAutofit/>
          </a:bodyPr>
          <a:lstStyle>
            <a:lvl1pPr marL="0" indent="0" algn="l">
              <a:buNone/>
              <a:defRPr sz="2647" b="1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437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875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31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751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188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626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06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50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</a:t>
            </a:r>
          </a:p>
          <a:p>
            <a:r>
              <a:rPr lang="en-US" dirty="0"/>
              <a:t>subtitle style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081C542-9428-1FDE-BDA5-0B0B5CAC2FE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4209" y="635296"/>
            <a:ext cx="1592512" cy="530777"/>
          </a:xfrm>
          <a:prstGeom prst="rect">
            <a:avLst/>
          </a:prstGeom>
        </p:spPr>
      </p:pic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310659DA-6B71-8C91-6CF3-AA83750B33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06058" y="6041365"/>
            <a:ext cx="1338444" cy="365125"/>
          </a:xfrm>
          <a:prstGeom prst="rect">
            <a:avLst/>
          </a:prstGeom>
        </p:spPr>
        <p:txBody>
          <a:bodyPr anchor="b"/>
          <a:lstStyle>
            <a:lvl1pPr>
              <a:defRPr sz="1059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fld id="{AE4ED8D4-1B03-CC46-A4E2-3A8FEC61B59B}" type="datetime1">
              <a:rPr lang="en-CA" smtClean="0"/>
              <a:pPr/>
              <a:t>2023-08-14</a:t>
            </a:fld>
            <a:endParaRPr lang="en-US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8D94FA27-0248-6908-7733-CB7C003335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4209" y="6041365"/>
            <a:ext cx="1799693" cy="365125"/>
          </a:xfrm>
          <a:prstGeom prst="rect">
            <a:avLst/>
          </a:prstGeom>
        </p:spPr>
        <p:txBody>
          <a:bodyPr anchor="b"/>
          <a:lstStyle>
            <a:lvl1pPr>
              <a:defRPr sz="1059" b="1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 err="1"/>
              <a:t>livrescanadabooks.com</a:t>
            </a:r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38D68164-CAA5-31B8-95CF-FFDA07AA5F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00174" y="6041365"/>
            <a:ext cx="497618" cy="365125"/>
          </a:xfrm>
          <a:prstGeom prst="rect">
            <a:avLst/>
          </a:prstGeom>
        </p:spPr>
        <p:txBody>
          <a:bodyPr anchor="b"/>
          <a:lstStyle>
            <a:lvl1pPr algn="r">
              <a:defRPr sz="1059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fld id="{93E4AAA4-6363-4581-962D-1ACCC2D600C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4309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209" y="365126"/>
            <a:ext cx="10603582" cy="1309521"/>
          </a:xfrm>
        </p:spPr>
        <p:txBody>
          <a:bodyPr>
            <a:normAutofit/>
          </a:bodyPr>
          <a:lstStyle>
            <a:lvl1pPr>
              <a:defRPr sz="4236" b="1" i="0">
                <a:solidFill>
                  <a:srgbClr val="6786B7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4209" y="1911552"/>
            <a:ext cx="10603582" cy="3922403"/>
          </a:xfrm>
        </p:spPr>
        <p:txBody>
          <a:bodyPr/>
          <a:lstStyle>
            <a:lvl1pPr>
              <a:defRPr sz="3177">
                <a:latin typeface="Century Gothic" panose="020B0502020202020204" pitchFamily="34" charset="0"/>
              </a:defRPr>
            </a:lvl1pPr>
            <a:lvl2pPr>
              <a:defRPr sz="2647">
                <a:latin typeface="Century Gothic" panose="020B0502020202020204" pitchFamily="34" charset="0"/>
              </a:defRPr>
            </a:lvl2pPr>
            <a:lvl3pPr>
              <a:defRPr sz="2118">
                <a:latin typeface="Century Gothic" panose="020B0502020202020204" pitchFamily="34" charset="0"/>
              </a:defRPr>
            </a:lvl3pPr>
            <a:lvl4pPr>
              <a:defRPr sz="1853">
                <a:latin typeface="Century Gothic" panose="020B0502020202020204" pitchFamily="34" charset="0"/>
              </a:defRPr>
            </a:lvl4pPr>
            <a:lvl5pPr>
              <a:defRPr sz="1588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D4E2A6AE-11E0-BAE6-8391-42AB4438A2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06058" y="6041365"/>
            <a:ext cx="1338444" cy="365125"/>
          </a:xfrm>
          <a:prstGeom prst="rect">
            <a:avLst/>
          </a:prstGeom>
        </p:spPr>
        <p:txBody>
          <a:bodyPr anchor="b"/>
          <a:lstStyle>
            <a:lvl1pPr algn="r">
              <a:defRPr sz="1059">
                <a:solidFill>
                  <a:srgbClr val="6786B7"/>
                </a:solidFill>
                <a:latin typeface="Century Gothic" panose="020B0502020202020204" pitchFamily="34" charset="0"/>
              </a:defRPr>
            </a:lvl1pPr>
          </a:lstStyle>
          <a:p>
            <a:fld id="{AE4ED8D4-1B03-CC46-A4E2-3A8FEC61B59B}" type="datetime1">
              <a:rPr lang="en-CA" smtClean="0"/>
              <a:pPr/>
              <a:t>2023-08-14</a:t>
            </a:fld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73583314-3E21-0648-1F35-9C149027A1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4209" y="6041365"/>
            <a:ext cx="1799693" cy="365125"/>
          </a:xfrm>
          <a:prstGeom prst="rect">
            <a:avLst/>
          </a:prstGeom>
        </p:spPr>
        <p:txBody>
          <a:bodyPr anchor="b"/>
          <a:lstStyle>
            <a:lvl1pPr>
              <a:defRPr sz="1059" b="1" i="0">
                <a:solidFill>
                  <a:srgbClr val="6786B7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livrescanadabooks.com</a:t>
            </a:r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1E512631-84F4-98F4-39CB-E32D89D15A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00174" y="6041365"/>
            <a:ext cx="497618" cy="365125"/>
          </a:xfrm>
          <a:prstGeom prst="rect">
            <a:avLst/>
          </a:prstGeom>
        </p:spPr>
        <p:txBody>
          <a:bodyPr anchor="b"/>
          <a:lstStyle>
            <a:lvl1pPr algn="r">
              <a:defRPr sz="1059">
                <a:solidFill>
                  <a:srgbClr val="6786B7"/>
                </a:solidFill>
                <a:latin typeface="Century Gothic" panose="020B0502020202020204" pitchFamily="34" charset="0"/>
              </a:defRPr>
            </a:lvl1pPr>
          </a:lstStyle>
          <a:p>
            <a:fld id="{93E4AAA4-6363-4581-962D-1ACCC2D600C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7227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D369399-AB9C-D3A3-C853-FB3EBD9F259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EBD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65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58C8FF-07E2-0E0E-94A8-A08371920B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329729" y="-1977122"/>
            <a:ext cx="9854224" cy="1081224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2B58DCA-5463-46D7-13DE-DF5470AA49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68100" y="-1977122"/>
            <a:ext cx="9854224" cy="10812244"/>
          </a:xfrm>
          <a:prstGeom prst="rect">
            <a:avLst/>
          </a:prstGeom>
        </p:spPr>
      </p:pic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E993DE5-D32E-EFDF-DD4E-D159CBCF33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06058" y="6041365"/>
            <a:ext cx="1338444" cy="365125"/>
          </a:xfrm>
          <a:prstGeom prst="rect">
            <a:avLst/>
          </a:prstGeom>
        </p:spPr>
        <p:txBody>
          <a:bodyPr anchor="b"/>
          <a:lstStyle>
            <a:lvl1pPr algn="r">
              <a:defRPr sz="1059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fld id="{AE4ED8D4-1B03-CC46-A4E2-3A8FEC61B59B}" type="datetime1">
              <a:rPr lang="en-CA" smtClean="0"/>
              <a:pPr/>
              <a:t>2023-08-14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5A84320-86DF-E439-D56D-5393F49E87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4209" y="6041365"/>
            <a:ext cx="1799693" cy="365125"/>
          </a:xfrm>
          <a:prstGeom prst="rect">
            <a:avLst/>
          </a:prstGeom>
        </p:spPr>
        <p:txBody>
          <a:bodyPr anchor="b"/>
          <a:lstStyle>
            <a:lvl1pPr>
              <a:defRPr sz="1059" b="1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livrescanadabooks.com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E0EF65D-5D1F-D320-CD66-7A887E10CC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00174" y="6041365"/>
            <a:ext cx="497618" cy="365125"/>
          </a:xfrm>
          <a:prstGeom prst="rect">
            <a:avLst/>
          </a:prstGeom>
        </p:spPr>
        <p:txBody>
          <a:bodyPr anchor="b"/>
          <a:lstStyle>
            <a:lvl1pPr algn="r">
              <a:defRPr sz="1059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fld id="{93E4AAA4-6363-4581-962D-1ACCC2D600C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1990005-784F-4192-ED67-DCB9B2F4833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4208" y="1909693"/>
            <a:ext cx="10603584" cy="2501152"/>
          </a:xfrm>
        </p:spPr>
        <p:txBody>
          <a:bodyPr anchor="b">
            <a:noAutofit/>
          </a:bodyPr>
          <a:lstStyle>
            <a:lvl1pPr algn="l">
              <a:defRPr sz="5294" b="1" i="0">
                <a:solidFill>
                  <a:srgbClr val="191C35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95EB25DE-C31E-87B4-2AF6-079E910C97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4209" y="4588719"/>
            <a:ext cx="10603583" cy="1096899"/>
          </a:xfrm>
        </p:spPr>
        <p:txBody>
          <a:bodyPr anchor="t">
            <a:normAutofit/>
          </a:bodyPr>
          <a:lstStyle>
            <a:lvl1pPr marL="0" indent="0" algn="l">
              <a:buNone/>
              <a:defRPr sz="2647" b="1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437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875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31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751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188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626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06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50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256858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E993DE5-D32E-EFDF-DD4E-D159CBCF33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06058" y="6041365"/>
            <a:ext cx="1338444" cy="365125"/>
          </a:xfrm>
          <a:prstGeom prst="rect">
            <a:avLst/>
          </a:prstGeom>
        </p:spPr>
        <p:txBody>
          <a:bodyPr anchor="b"/>
          <a:lstStyle>
            <a:lvl1pPr algn="r">
              <a:defRPr sz="1059">
                <a:solidFill>
                  <a:srgbClr val="6786B7"/>
                </a:solidFill>
                <a:latin typeface="Century Gothic" panose="020B0502020202020204" pitchFamily="34" charset="0"/>
              </a:defRPr>
            </a:lvl1pPr>
          </a:lstStyle>
          <a:p>
            <a:fld id="{AE4ED8D4-1B03-CC46-A4E2-3A8FEC61B59B}" type="datetime1">
              <a:rPr lang="en-CA" smtClean="0"/>
              <a:pPr/>
              <a:t>2023-08-14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5A84320-86DF-E439-D56D-5393F49E87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4209" y="6041365"/>
            <a:ext cx="1799693" cy="365125"/>
          </a:xfrm>
          <a:prstGeom prst="rect">
            <a:avLst/>
          </a:prstGeom>
        </p:spPr>
        <p:txBody>
          <a:bodyPr anchor="b"/>
          <a:lstStyle>
            <a:lvl1pPr>
              <a:defRPr sz="1059" b="1" i="0">
                <a:solidFill>
                  <a:srgbClr val="6786B7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livrescanadabooks.com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E0EF65D-5D1F-D320-CD66-7A887E10CC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00174" y="6041365"/>
            <a:ext cx="497618" cy="365125"/>
          </a:xfrm>
          <a:prstGeom prst="rect">
            <a:avLst/>
          </a:prstGeom>
        </p:spPr>
        <p:txBody>
          <a:bodyPr anchor="b"/>
          <a:lstStyle>
            <a:lvl1pPr algn="r">
              <a:defRPr sz="1059">
                <a:solidFill>
                  <a:srgbClr val="6786B7"/>
                </a:solidFill>
                <a:latin typeface="Century Gothic" panose="020B0502020202020204" pitchFamily="34" charset="0"/>
              </a:defRPr>
            </a:lvl1pPr>
          </a:lstStyle>
          <a:p>
            <a:fld id="{93E4AAA4-6363-4581-962D-1ACCC2D600C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1990005-784F-4192-ED67-DCB9B2F4833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4208" y="1909693"/>
            <a:ext cx="10603584" cy="2501152"/>
          </a:xfrm>
        </p:spPr>
        <p:txBody>
          <a:bodyPr anchor="b">
            <a:noAutofit/>
          </a:bodyPr>
          <a:lstStyle>
            <a:lvl1pPr algn="l">
              <a:defRPr sz="5294" b="1" i="0">
                <a:solidFill>
                  <a:srgbClr val="6786B7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95EB25DE-C31E-87B4-2AF6-079E910C97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4209" y="4588719"/>
            <a:ext cx="10603583" cy="1096899"/>
          </a:xfrm>
        </p:spPr>
        <p:txBody>
          <a:bodyPr anchor="t">
            <a:normAutofit/>
          </a:bodyPr>
          <a:lstStyle>
            <a:lvl1pPr marL="0" indent="0" algn="l">
              <a:buNone/>
              <a:defRPr sz="2647" b="1" i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defRPr>
            </a:lvl1pPr>
            <a:lvl2pPr marL="4437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875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31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751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188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626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06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50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658021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E993DE5-D32E-EFDF-DD4E-D159CBCF33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06058" y="6041365"/>
            <a:ext cx="1338444" cy="365125"/>
          </a:xfrm>
          <a:prstGeom prst="rect">
            <a:avLst/>
          </a:prstGeom>
        </p:spPr>
        <p:txBody>
          <a:bodyPr anchor="b"/>
          <a:lstStyle>
            <a:lvl1pPr algn="r">
              <a:defRPr sz="1059">
                <a:solidFill>
                  <a:srgbClr val="6786B7"/>
                </a:solidFill>
                <a:latin typeface="Century Gothic" panose="020B0502020202020204" pitchFamily="34" charset="0"/>
              </a:defRPr>
            </a:lvl1pPr>
          </a:lstStyle>
          <a:p>
            <a:fld id="{AE4ED8D4-1B03-CC46-A4E2-3A8FEC61B59B}" type="datetime1">
              <a:rPr lang="en-CA" smtClean="0"/>
              <a:pPr/>
              <a:t>2023-08-14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5A84320-86DF-E439-D56D-5393F49E87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4209" y="6041365"/>
            <a:ext cx="1799693" cy="365125"/>
          </a:xfrm>
          <a:prstGeom prst="rect">
            <a:avLst/>
          </a:prstGeom>
        </p:spPr>
        <p:txBody>
          <a:bodyPr anchor="b"/>
          <a:lstStyle>
            <a:lvl1pPr>
              <a:defRPr sz="1059" b="1" i="0">
                <a:solidFill>
                  <a:srgbClr val="6786B7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livrescanadabooks.com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E0EF65D-5D1F-D320-CD66-7A887E10CC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00174" y="6041365"/>
            <a:ext cx="497618" cy="365125"/>
          </a:xfrm>
          <a:prstGeom prst="rect">
            <a:avLst/>
          </a:prstGeom>
        </p:spPr>
        <p:txBody>
          <a:bodyPr anchor="b"/>
          <a:lstStyle>
            <a:lvl1pPr algn="r">
              <a:defRPr sz="1059">
                <a:solidFill>
                  <a:srgbClr val="6786B7"/>
                </a:solidFill>
                <a:latin typeface="Century Gothic" panose="020B0502020202020204" pitchFamily="34" charset="0"/>
              </a:defRPr>
            </a:lvl1pPr>
          </a:lstStyle>
          <a:p>
            <a:fld id="{93E4AAA4-6363-4581-962D-1ACCC2D600C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1990005-784F-4192-ED67-DCB9B2F4833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4208" y="1030836"/>
            <a:ext cx="10603584" cy="2501152"/>
          </a:xfrm>
        </p:spPr>
        <p:txBody>
          <a:bodyPr anchor="b">
            <a:noAutofit/>
          </a:bodyPr>
          <a:lstStyle>
            <a:lvl1pPr algn="l">
              <a:defRPr sz="5294" b="1" i="0">
                <a:solidFill>
                  <a:srgbClr val="6786B7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95EB25DE-C31E-87B4-2AF6-079E910C97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4209" y="4345203"/>
            <a:ext cx="10603583" cy="1340415"/>
          </a:xfrm>
        </p:spPr>
        <p:txBody>
          <a:bodyPr anchor="t">
            <a:normAutofit/>
          </a:bodyPr>
          <a:lstStyle>
            <a:lvl1pPr marL="0" indent="0" algn="l">
              <a:buNone/>
              <a:defRPr sz="2118" b="0" i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defRPr>
            </a:lvl1pPr>
            <a:lvl2pPr marL="4437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875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31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751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188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626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06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50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569D7CD1-7CCA-5F8B-519E-19D9D5863ED8}"/>
              </a:ext>
            </a:extLst>
          </p:cNvPr>
          <p:cNvSpPr txBox="1">
            <a:spLocks/>
          </p:cNvSpPr>
          <p:nvPr userDrawn="1"/>
        </p:nvSpPr>
        <p:spPr>
          <a:xfrm>
            <a:off x="794209" y="3681552"/>
            <a:ext cx="10603583" cy="372538"/>
          </a:xfrm>
          <a:prstGeom prst="rect">
            <a:avLst/>
          </a:prstGeom>
        </p:spPr>
        <p:txBody>
          <a:bodyPr vert="horz" lIns="80682" tIns="40341" rIns="80682" bIns="40341" rtlCol="0" anchor="t">
            <a:normAutofit/>
          </a:bodyPr>
          <a:lstStyle>
            <a:lvl1pPr marL="0" indent="0" algn="l" defTabSz="1036198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502923" indent="0" algn="ctr" defTabSz="1036198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None/>
              <a:defRPr sz="30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005847" indent="0" algn="ctr" defTabSz="1036198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508770" indent="0" algn="ctr" defTabSz="1036198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11694" indent="0" algn="ctr" defTabSz="1036198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16" indent="0" algn="ctr" defTabSz="1036198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None/>
              <a:defRPr sz="204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017539" indent="0" algn="ctr" defTabSz="1036198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None/>
              <a:defRPr sz="204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520463" indent="0" algn="ctr" defTabSz="1036198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None/>
              <a:defRPr sz="204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023386" indent="0" algn="ctr" defTabSz="1036198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None/>
              <a:defRPr sz="204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18" dirty="0">
                <a:solidFill>
                  <a:srgbClr val="B7C7E0"/>
                </a:solidFill>
              </a:rPr>
              <a:t>— 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836642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73D88F6-2F17-EDFE-6B62-7956B652B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210" y="365126"/>
            <a:ext cx="10603582" cy="1309521"/>
          </a:xfrm>
        </p:spPr>
        <p:txBody>
          <a:bodyPr>
            <a:normAutofit/>
          </a:bodyPr>
          <a:lstStyle>
            <a:lvl1pPr>
              <a:defRPr sz="4236" b="1" i="0">
                <a:solidFill>
                  <a:srgbClr val="6786B7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5985E9F-CC43-3E82-0C12-3D6F6BBCB9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4209" y="1911552"/>
            <a:ext cx="5038238" cy="3922403"/>
          </a:xfrm>
        </p:spPr>
        <p:txBody>
          <a:bodyPr/>
          <a:lstStyle>
            <a:lvl1pPr>
              <a:defRPr sz="3177">
                <a:latin typeface="Century Gothic" panose="020B0502020202020204" pitchFamily="34" charset="0"/>
              </a:defRPr>
            </a:lvl1pPr>
            <a:lvl2pPr>
              <a:defRPr sz="2647">
                <a:latin typeface="Century Gothic" panose="020B0502020202020204" pitchFamily="34" charset="0"/>
              </a:defRPr>
            </a:lvl2pPr>
            <a:lvl3pPr>
              <a:defRPr sz="2118">
                <a:latin typeface="Century Gothic" panose="020B0502020202020204" pitchFamily="34" charset="0"/>
              </a:defRPr>
            </a:lvl3pPr>
            <a:lvl4pPr>
              <a:defRPr sz="1853">
                <a:latin typeface="Century Gothic" panose="020B0502020202020204" pitchFamily="34" charset="0"/>
              </a:defRPr>
            </a:lvl4pPr>
            <a:lvl5pPr>
              <a:defRPr sz="1588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0B675C2B-8A4B-D5C8-61CB-A73EB258CD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06058" y="6041365"/>
            <a:ext cx="1338444" cy="365125"/>
          </a:xfrm>
          <a:prstGeom prst="rect">
            <a:avLst/>
          </a:prstGeom>
        </p:spPr>
        <p:txBody>
          <a:bodyPr anchor="b"/>
          <a:lstStyle>
            <a:lvl1pPr algn="r">
              <a:defRPr sz="1059">
                <a:solidFill>
                  <a:srgbClr val="6786B7"/>
                </a:solidFill>
                <a:latin typeface="Century Gothic" panose="020B0502020202020204" pitchFamily="34" charset="0"/>
              </a:defRPr>
            </a:lvl1pPr>
          </a:lstStyle>
          <a:p>
            <a:fld id="{AE4ED8D4-1B03-CC46-A4E2-3A8FEC61B59B}" type="datetime1">
              <a:rPr lang="en-CA" smtClean="0"/>
              <a:pPr/>
              <a:t>2023-08-14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E66AC537-7147-7088-0D2B-7809B3516C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4209" y="6041365"/>
            <a:ext cx="1799693" cy="365125"/>
          </a:xfrm>
          <a:prstGeom prst="rect">
            <a:avLst/>
          </a:prstGeom>
        </p:spPr>
        <p:txBody>
          <a:bodyPr anchor="b"/>
          <a:lstStyle>
            <a:lvl1pPr>
              <a:defRPr sz="1059" b="1" i="0">
                <a:solidFill>
                  <a:srgbClr val="6786B7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livrescanadabooks.com</a:t>
            </a:r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1348236-9A37-F296-E36C-155E3762E0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00174" y="6041365"/>
            <a:ext cx="497618" cy="365125"/>
          </a:xfrm>
          <a:prstGeom prst="rect">
            <a:avLst/>
          </a:prstGeom>
        </p:spPr>
        <p:txBody>
          <a:bodyPr anchor="b"/>
          <a:lstStyle>
            <a:lvl1pPr algn="r">
              <a:defRPr sz="1059">
                <a:solidFill>
                  <a:srgbClr val="6786B7"/>
                </a:solidFill>
                <a:latin typeface="Century Gothic" panose="020B0502020202020204" pitchFamily="34" charset="0"/>
              </a:defRPr>
            </a:lvl1pPr>
          </a:lstStyle>
          <a:p>
            <a:fld id="{93E4AAA4-6363-4581-962D-1ACCC2D600C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05CE098-2802-05A9-6AE1-9F821B2A0DEA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359555" y="1911552"/>
            <a:ext cx="5038238" cy="3922403"/>
          </a:xfrm>
        </p:spPr>
        <p:txBody>
          <a:bodyPr/>
          <a:lstStyle>
            <a:lvl1pPr>
              <a:defRPr sz="3177">
                <a:latin typeface="Century Gothic" panose="020B0502020202020204" pitchFamily="34" charset="0"/>
              </a:defRPr>
            </a:lvl1pPr>
            <a:lvl2pPr>
              <a:defRPr sz="2647">
                <a:latin typeface="Century Gothic" panose="020B0502020202020204" pitchFamily="34" charset="0"/>
              </a:defRPr>
            </a:lvl2pPr>
            <a:lvl3pPr>
              <a:defRPr sz="2118">
                <a:latin typeface="Century Gothic" panose="020B0502020202020204" pitchFamily="34" charset="0"/>
              </a:defRPr>
            </a:lvl3pPr>
            <a:lvl4pPr>
              <a:defRPr sz="1853">
                <a:latin typeface="Century Gothic" panose="020B0502020202020204" pitchFamily="34" charset="0"/>
              </a:defRPr>
            </a:lvl4pPr>
            <a:lvl5pPr>
              <a:defRPr sz="1588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368458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4207" y="1822710"/>
            <a:ext cx="5038240" cy="823912"/>
          </a:xfrm>
        </p:spPr>
        <p:txBody>
          <a:bodyPr anchor="b">
            <a:normAutofit/>
          </a:bodyPr>
          <a:lstStyle>
            <a:lvl1pPr marL="0" indent="0">
              <a:buNone/>
              <a:defRPr sz="2647" b="1">
                <a:solidFill>
                  <a:srgbClr val="6786B7"/>
                </a:solidFill>
              </a:defRPr>
            </a:lvl1pPr>
            <a:lvl2pPr marL="457171" indent="0">
              <a:buNone/>
              <a:defRPr sz="2000" b="1"/>
            </a:lvl2pPr>
            <a:lvl3pPr marL="914341" indent="0">
              <a:buNone/>
              <a:defRPr sz="1800" b="1"/>
            </a:lvl3pPr>
            <a:lvl4pPr marL="1371512" indent="0">
              <a:buNone/>
              <a:defRPr sz="1600" b="1"/>
            </a:lvl4pPr>
            <a:lvl5pPr marL="1828682" indent="0">
              <a:buNone/>
              <a:defRPr sz="1600" b="1"/>
            </a:lvl5pPr>
            <a:lvl6pPr marL="2285853" indent="0">
              <a:buNone/>
              <a:defRPr sz="1600" b="1"/>
            </a:lvl6pPr>
            <a:lvl7pPr marL="2743023" indent="0">
              <a:buNone/>
              <a:defRPr sz="1600" b="1"/>
            </a:lvl7pPr>
            <a:lvl8pPr marL="3200194" indent="0">
              <a:buNone/>
              <a:defRPr sz="1600" b="1"/>
            </a:lvl8pPr>
            <a:lvl9pPr marL="3657364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59555" y="1822710"/>
            <a:ext cx="5038238" cy="823912"/>
          </a:xfrm>
        </p:spPr>
        <p:txBody>
          <a:bodyPr anchor="b">
            <a:normAutofit/>
          </a:bodyPr>
          <a:lstStyle>
            <a:lvl1pPr marL="0" indent="0">
              <a:buNone/>
              <a:defRPr sz="2647" b="1">
                <a:solidFill>
                  <a:srgbClr val="6786B7"/>
                </a:solidFill>
              </a:defRPr>
            </a:lvl1pPr>
            <a:lvl2pPr marL="457171" indent="0">
              <a:buNone/>
              <a:defRPr sz="2000" b="1"/>
            </a:lvl2pPr>
            <a:lvl3pPr marL="914341" indent="0">
              <a:buNone/>
              <a:defRPr sz="1800" b="1"/>
            </a:lvl3pPr>
            <a:lvl4pPr marL="1371512" indent="0">
              <a:buNone/>
              <a:defRPr sz="1600" b="1"/>
            </a:lvl4pPr>
            <a:lvl5pPr marL="1828682" indent="0">
              <a:buNone/>
              <a:defRPr sz="1600" b="1"/>
            </a:lvl5pPr>
            <a:lvl6pPr marL="2285853" indent="0">
              <a:buNone/>
              <a:defRPr sz="1600" b="1"/>
            </a:lvl6pPr>
            <a:lvl7pPr marL="2743023" indent="0">
              <a:buNone/>
              <a:defRPr sz="1600" b="1"/>
            </a:lvl7pPr>
            <a:lvl8pPr marL="3200194" indent="0">
              <a:buNone/>
              <a:defRPr sz="1600" b="1"/>
            </a:lvl8pPr>
            <a:lvl9pPr marL="3657364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705DB6C-D277-4AEC-0ABA-E94F9AA43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210" y="365126"/>
            <a:ext cx="10603582" cy="1309521"/>
          </a:xfrm>
        </p:spPr>
        <p:txBody>
          <a:bodyPr>
            <a:normAutofit/>
          </a:bodyPr>
          <a:lstStyle>
            <a:lvl1pPr>
              <a:defRPr sz="4236" b="1" i="0">
                <a:solidFill>
                  <a:srgbClr val="6786B7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3BDA939-5450-36B0-70CC-8D4635AC9470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94209" y="2794685"/>
            <a:ext cx="5038238" cy="3039270"/>
          </a:xfrm>
        </p:spPr>
        <p:txBody>
          <a:bodyPr/>
          <a:lstStyle>
            <a:lvl1pPr>
              <a:defRPr sz="3177">
                <a:latin typeface="Century Gothic" panose="020B0502020202020204" pitchFamily="34" charset="0"/>
              </a:defRPr>
            </a:lvl1pPr>
            <a:lvl2pPr>
              <a:defRPr sz="2647">
                <a:latin typeface="Century Gothic" panose="020B0502020202020204" pitchFamily="34" charset="0"/>
              </a:defRPr>
            </a:lvl2pPr>
            <a:lvl3pPr>
              <a:defRPr sz="2118">
                <a:latin typeface="Century Gothic" panose="020B0502020202020204" pitchFamily="34" charset="0"/>
              </a:defRPr>
            </a:lvl3pPr>
            <a:lvl4pPr>
              <a:defRPr sz="1853">
                <a:latin typeface="Century Gothic" panose="020B0502020202020204" pitchFamily="34" charset="0"/>
              </a:defRPr>
            </a:lvl4pPr>
            <a:lvl5pPr>
              <a:defRPr sz="1588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B9CD3B89-790B-A598-1CB0-EA57713B6A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06058" y="6041365"/>
            <a:ext cx="1338444" cy="365125"/>
          </a:xfrm>
          <a:prstGeom prst="rect">
            <a:avLst/>
          </a:prstGeom>
        </p:spPr>
        <p:txBody>
          <a:bodyPr anchor="b"/>
          <a:lstStyle>
            <a:lvl1pPr algn="r">
              <a:defRPr sz="1059">
                <a:solidFill>
                  <a:srgbClr val="6786B7"/>
                </a:solidFill>
                <a:latin typeface="Century Gothic" panose="020B0502020202020204" pitchFamily="34" charset="0"/>
              </a:defRPr>
            </a:lvl1pPr>
          </a:lstStyle>
          <a:p>
            <a:fld id="{AE4ED8D4-1B03-CC46-A4E2-3A8FEC61B59B}" type="datetime1">
              <a:rPr lang="en-CA" smtClean="0"/>
              <a:pPr/>
              <a:t>2023-08-14</a:t>
            </a:fld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AE6B54B5-FFB0-1C43-7A16-981FC54CD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4209" y="6041365"/>
            <a:ext cx="1799693" cy="365125"/>
          </a:xfrm>
          <a:prstGeom prst="rect">
            <a:avLst/>
          </a:prstGeom>
        </p:spPr>
        <p:txBody>
          <a:bodyPr anchor="b"/>
          <a:lstStyle>
            <a:lvl1pPr>
              <a:defRPr sz="1059" b="1" i="0">
                <a:solidFill>
                  <a:srgbClr val="6786B7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livrescanadabooks.com</a:t>
            </a:r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5BAA4094-8D35-1AAC-CFF2-878BB81F2E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00174" y="6041365"/>
            <a:ext cx="497618" cy="365125"/>
          </a:xfrm>
          <a:prstGeom prst="rect">
            <a:avLst/>
          </a:prstGeom>
        </p:spPr>
        <p:txBody>
          <a:bodyPr anchor="b"/>
          <a:lstStyle>
            <a:lvl1pPr algn="r">
              <a:defRPr sz="1059">
                <a:solidFill>
                  <a:srgbClr val="6786B7"/>
                </a:solidFill>
                <a:latin typeface="Century Gothic" panose="020B0502020202020204" pitchFamily="34" charset="0"/>
              </a:defRPr>
            </a:lvl1pPr>
          </a:lstStyle>
          <a:p>
            <a:fld id="{93E4AAA4-6363-4581-962D-1ACCC2D600C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F2D41A5-4B2E-51E3-62A3-552105885A90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359555" y="2794684"/>
            <a:ext cx="5038238" cy="3039271"/>
          </a:xfrm>
        </p:spPr>
        <p:txBody>
          <a:bodyPr/>
          <a:lstStyle>
            <a:lvl1pPr>
              <a:defRPr sz="3177">
                <a:latin typeface="Century Gothic" panose="020B0502020202020204" pitchFamily="34" charset="0"/>
              </a:defRPr>
            </a:lvl1pPr>
            <a:lvl2pPr>
              <a:defRPr sz="2647">
                <a:latin typeface="Century Gothic" panose="020B0502020202020204" pitchFamily="34" charset="0"/>
              </a:defRPr>
            </a:lvl2pPr>
            <a:lvl3pPr>
              <a:defRPr sz="2118">
                <a:latin typeface="Century Gothic" panose="020B0502020202020204" pitchFamily="34" charset="0"/>
              </a:defRPr>
            </a:lvl3pPr>
            <a:lvl4pPr>
              <a:defRPr sz="1853">
                <a:latin typeface="Century Gothic" panose="020B0502020202020204" pitchFamily="34" charset="0"/>
              </a:defRPr>
            </a:lvl4pPr>
            <a:lvl5pPr>
              <a:defRPr sz="1588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20488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9935C970-99A6-2F64-E2D1-B7645D243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210" y="365126"/>
            <a:ext cx="10603582" cy="1309521"/>
          </a:xfrm>
        </p:spPr>
        <p:txBody>
          <a:bodyPr>
            <a:normAutofit/>
          </a:bodyPr>
          <a:lstStyle>
            <a:lvl1pPr>
              <a:defRPr sz="4236" b="1" i="0">
                <a:solidFill>
                  <a:srgbClr val="6786B7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6F69CCFB-8879-E3F9-7E8C-F07C9BD8DF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06058" y="6041365"/>
            <a:ext cx="1338444" cy="365125"/>
          </a:xfrm>
          <a:prstGeom prst="rect">
            <a:avLst/>
          </a:prstGeom>
        </p:spPr>
        <p:txBody>
          <a:bodyPr anchor="b"/>
          <a:lstStyle>
            <a:lvl1pPr algn="r">
              <a:defRPr sz="1059">
                <a:solidFill>
                  <a:srgbClr val="6786B7"/>
                </a:solidFill>
                <a:latin typeface="Century Gothic" panose="020B0502020202020204" pitchFamily="34" charset="0"/>
              </a:defRPr>
            </a:lvl1pPr>
          </a:lstStyle>
          <a:p>
            <a:fld id="{AE4ED8D4-1B03-CC46-A4E2-3A8FEC61B59B}" type="datetime1">
              <a:rPr lang="en-CA" smtClean="0"/>
              <a:pPr/>
              <a:t>2023-08-14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40EFD66-4A64-EFC5-E06C-645BBCFBF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4209" y="6041365"/>
            <a:ext cx="1799693" cy="365125"/>
          </a:xfrm>
          <a:prstGeom prst="rect">
            <a:avLst/>
          </a:prstGeom>
        </p:spPr>
        <p:txBody>
          <a:bodyPr anchor="b"/>
          <a:lstStyle>
            <a:lvl1pPr>
              <a:defRPr sz="1059" b="1" i="0">
                <a:solidFill>
                  <a:srgbClr val="6786B7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livrescanadabooks.com</a:t>
            </a:r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9E419B3-6371-6E10-5C64-17D4FBE990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00174" y="6041365"/>
            <a:ext cx="497618" cy="365125"/>
          </a:xfrm>
          <a:prstGeom prst="rect">
            <a:avLst/>
          </a:prstGeom>
        </p:spPr>
        <p:txBody>
          <a:bodyPr anchor="b"/>
          <a:lstStyle>
            <a:lvl1pPr algn="r">
              <a:defRPr sz="1059">
                <a:solidFill>
                  <a:srgbClr val="6786B7"/>
                </a:solidFill>
                <a:latin typeface="Century Gothic" panose="020B0502020202020204" pitchFamily="34" charset="0"/>
              </a:defRPr>
            </a:lvl1pPr>
          </a:lstStyle>
          <a:p>
            <a:fld id="{93E4AAA4-6363-4581-962D-1ACCC2D600C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520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AF8BC-78B9-6BFA-EAC3-57BF56C2E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029631-4245-738B-2C0D-D8D3810DFB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9AE665-6341-8E29-B953-CF40C1995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8/14/2023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BDBF50-59B3-067F-EB39-B1D86DF87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35AB81-BB68-97AC-DDAC-1A1E84D9B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12638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29022D50-9E42-3E55-2D21-6CB87B2563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06058" y="6041365"/>
            <a:ext cx="1338444" cy="365125"/>
          </a:xfrm>
          <a:prstGeom prst="rect">
            <a:avLst/>
          </a:prstGeom>
        </p:spPr>
        <p:txBody>
          <a:bodyPr anchor="b"/>
          <a:lstStyle>
            <a:lvl1pPr algn="r">
              <a:defRPr sz="1059">
                <a:solidFill>
                  <a:srgbClr val="6786B7"/>
                </a:solidFill>
                <a:latin typeface="Century Gothic" panose="020B0502020202020204" pitchFamily="34" charset="0"/>
              </a:defRPr>
            </a:lvl1pPr>
          </a:lstStyle>
          <a:p>
            <a:fld id="{AE4ED8D4-1B03-CC46-A4E2-3A8FEC61B59B}" type="datetime1">
              <a:rPr lang="en-CA" smtClean="0"/>
              <a:pPr/>
              <a:t>2023-08-14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CCB1B50D-0A10-0CA8-34B8-9DA9D7E53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4209" y="6041365"/>
            <a:ext cx="1799693" cy="365125"/>
          </a:xfrm>
          <a:prstGeom prst="rect">
            <a:avLst/>
          </a:prstGeom>
        </p:spPr>
        <p:txBody>
          <a:bodyPr anchor="b"/>
          <a:lstStyle>
            <a:lvl1pPr>
              <a:defRPr sz="1059" b="1" i="0">
                <a:solidFill>
                  <a:srgbClr val="6786B7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livrescanadabooks.com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E8168803-7C04-3B2F-2F2F-857C70B942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00174" y="6041365"/>
            <a:ext cx="497618" cy="365125"/>
          </a:xfrm>
          <a:prstGeom prst="rect">
            <a:avLst/>
          </a:prstGeom>
        </p:spPr>
        <p:txBody>
          <a:bodyPr anchor="b"/>
          <a:lstStyle>
            <a:lvl1pPr algn="r">
              <a:defRPr sz="1059">
                <a:solidFill>
                  <a:srgbClr val="6786B7"/>
                </a:solidFill>
                <a:latin typeface="Century Gothic" panose="020B0502020202020204" pitchFamily="34" charset="0"/>
              </a:defRPr>
            </a:lvl1pPr>
          </a:lstStyle>
          <a:p>
            <a:fld id="{93E4AAA4-6363-4581-962D-1ACCC2D600C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8593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16FFA3D-3040-7289-09E4-51FB20DAAAB9}"/>
              </a:ext>
            </a:extLst>
          </p:cNvPr>
          <p:cNvSpPr/>
          <p:nvPr userDrawn="1"/>
        </p:nvSpPr>
        <p:spPr>
          <a:xfrm>
            <a:off x="-1401" y="0"/>
            <a:ext cx="121934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7FBFE9-2FC7-ACB5-796D-4355EAEEAF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/>
          <a:stretch/>
        </p:blipFill>
        <p:spPr>
          <a:xfrm>
            <a:off x="-150767" y="-720090"/>
            <a:ext cx="12502632" cy="8303294"/>
          </a:xfrm>
          <a:prstGeom prst="rect">
            <a:avLst/>
          </a:prstGeom>
          <a:effectLst/>
        </p:spPr>
      </p:pic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E993DE5-D32E-EFDF-DD4E-D159CBCF33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06058" y="6041365"/>
            <a:ext cx="1338444" cy="365125"/>
          </a:xfrm>
          <a:prstGeom prst="rect">
            <a:avLst/>
          </a:prstGeom>
        </p:spPr>
        <p:txBody>
          <a:bodyPr anchor="b"/>
          <a:lstStyle>
            <a:lvl1pPr algn="r">
              <a:defRPr sz="1059">
                <a:solidFill>
                  <a:srgbClr val="B7C7E0"/>
                </a:solidFill>
                <a:latin typeface="Century Gothic" panose="020B0502020202020204" pitchFamily="34" charset="0"/>
              </a:defRPr>
            </a:lvl1pPr>
          </a:lstStyle>
          <a:p>
            <a:fld id="{AE4ED8D4-1B03-CC46-A4E2-3A8FEC61B59B}" type="datetime1">
              <a:rPr lang="en-CA" smtClean="0"/>
              <a:pPr/>
              <a:t>2023-08-14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5A84320-86DF-E439-D56D-5393F49E87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4209" y="6041365"/>
            <a:ext cx="1799693" cy="365125"/>
          </a:xfrm>
          <a:prstGeom prst="rect">
            <a:avLst/>
          </a:prstGeom>
        </p:spPr>
        <p:txBody>
          <a:bodyPr anchor="b"/>
          <a:lstStyle>
            <a:lvl1pPr>
              <a:defRPr sz="1059" b="1" i="0">
                <a:solidFill>
                  <a:srgbClr val="B7C7E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livrescanadabooks.com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E0EF65D-5D1F-D320-CD66-7A887E10CC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00174" y="6041365"/>
            <a:ext cx="497618" cy="365125"/>
          </a:xfrm>
          <a:prstGeom prst="rect">
            <a:avLst/>
          </a:prstGeom>
        </p:spPr>
        <p:txBody>
          <a:bodyPr anchor="b"/>
          <a:lstStyle>
            <a:lvl1pPr algn="r">
              <a:defRPr sz="1059">
                <a:solidFill>
                  <a:srgbClr val="B7C7E0"/>
                </a:solidFill>
                <a:latin typeface="Century Gothic" panose="020B0502020202020204" pitchFamily="34" charset="0"/>
              </a:defRPr>
            </a:lvl1pPr>
          </a:lstStyle>
          <a:p>
            <a:fld id="{93E4AAA4-6363-4581-962D-1ACCC2D600C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1990005-784F-4192-ED67-DCB9B2F4833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4208" y="1030835"/>
            <a:ext cx="10603584" cy="3023255"/>
          </a:xfrm>
        </p:spPr>
        <p:txBody>
          <a:bodyPr anchor="b">
            <a:noAutofit/>
          </a:bodyPr>
          <a:lstStyle>
            <a:lvl1pPr algn="l">
              <a:defRPr sz="5294" b="1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95EB25DE-C31E-87B4-2AF6-079E910C97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4209" y="4345203"/>
            <a:ext cx="10603583" cy="1340415"/>
          </a:xfrm>
        </p:spPr>
        <p:txBody>
          <a:bodyPr anchor="t">
            <a:normAutofit/>
          </a:bodyPr>
          <a:lstStyle>
            <a:lvl1pPr marL="0" indent="0" algn="l">
              <a:buNone/>
              <a:defRPr sz="2118" b="0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437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875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31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751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188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626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06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50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138948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42979C5C-8AE9-7D9D-88C6-B272A27CAD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4211" y="365125"/>
            <a:ext cx="5038237" cy="1835946"/>
          </a:xfrm>
        </p:spPr>
        <p:txBody>
          <a:bodyPr anchor="b">
            <a:normAutofit/>
          </a:bodyPr>
          <a:lstStyle>
            <a:lvl1pPr>
              <a:defRPr sz="4236" b="1" i="0">
                <a:solidFill>
                  <a:srgbClr val="6786B7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edit Master title style</a:t>
            </a:r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55D13176-B8B1-042A-1699-857454F3DD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06058" y="6041365"/>
            <a:ext cx="1338444" cy="365125"/>
          </a:xfrm>
          <a:prstGeom prst="rect">
            <a:avLst/>
          </a:prstGeom>
        </p:spPr>
        <p:txBody>
          <a:bodyPr anchor="b"/>
          <a:lstStyle>
            <a:lvl1pPr algn="r">
              <a:defRPr sz="1059">
                <a:solidFill>
                  <a:srgbClr val="6786B7"/>
                </a:solidFill>
                <a:latin typeface="Century Gothic" panose="020B0502020202020204" pitchFamily="34" charset="0"/>
              </a:defRPr>
            </a:lvl1pPr>
          </a:lstStyle>
          <a:p>
            <a:fld id="{AE4ED8D4-1B03-CC46-A4E2-3A8FEC61B59B}" type="datetime1">
              <a:rPr lang="en-CA" smtClean="0"/>
              <a:pPr/>
              <a:t>2023-08-14</a:t>
            </a:fld>
            <a:endParaRPr lang="en-US" dirty="0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FA8C03A5-2371-B3F2-D4B1-1A16E07756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4209" y="6041365"/>
            <a:ext cx="1799693" cy="365125"/>
          </a:xfrm>
          <a:prstGeom prst="rect">
            <a:avLst/>
          </a:prstGeom>
        </p:spPr>
        <p:txBody>
          <a:bodyPr anchor="b"/>
          <a:lstStyle>
            <a:lvl1pPr>
              <a:defRPr sz="1059" b="1" i="0">
                <a:solidFill>
                  <a:srgbClr val="6786B7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livrescanadabooks.com</a:t>
            </a:r>
            <a:endParaRPr lang="en-US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AF2C83DE-49C6-4409-99F4-58FE675DB8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00174" y="6041365"/>
            <a:ext cx="497618" cy="365125"/>
          </a:xfrm>
          <a:prstGeom prst="rect">
            <a:avLst/>
          </a:prstGeom>
        </p:spPr>
        <p:txBody>
          <a:bodyPr anchor="b"/>
          <a:lstStyle>
            <a:lvl1pPr algn="r">
              <a:defRPr sz="1059">
                <a:solidFill>
                  <a:srgbClr val="6786B7"/>
                </a:solidFill>
                <a:latin typeface="Century Gothic" panose="020B0502020202020204" pitchFamily="34" charset="0"/>
              </a:defRPr>
            </a:lvl1pPr>
          </a:lstStyle>
          <a:p>
            <a:fld id="{93E4AAA4-6363-4581-962D-1ACCC2D600C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E1EE57E8-F448-60BE-6AD2-92DFE68DF48A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359555" y="502496"/>
            <a:ext cx="5038238" cy="5331460"/>
          </a:xfrm>
        </p:spPr>
        <p:txBody>
          <a:bodyPr/>
          <a:lstStyle>
            <a:lvl1pPr>
              <a:defRPr sz="3177">
                <a:latin typeface="Century Gothic" panose="020B0502020202020204" pitchFamily="34" charset="0"/>
              </a:defRPr>
            </a:lvl1pPr>
            <a:lvl2pPr>
              <a:defRPr sz="2647">
                <a:latin typeface="Century Gothic" panose="020B0502020202020204" pitchFamily="34" charset="0"/>
              </a:defRPr>
            </a:lvl2pPr>
            <a:lvl3pPr>
              <a:defRPr sz="2118">
                <a:latin typeface="Century Gothic" panose="020B0502020202020204" pitchFamily="34" charset="0"/>
              </a:defRPr>
            </a:lvl3pPr>
            <a:lvl4pPr>
              <a:defRPr sz="1853">
                <a:latin typeface="Century Gothic" panose="020B0502020202020204" pitchFamily="34" charset="0"/>
              </a:defRPr>
            </a:lvl4pPr>
            <a:lvl5pPr>
              <a:defRPr sz="1588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76DF97D0-867C-73CC-6D49-4CEF1288BA4E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794209" y="2378006"/>
            <a:ext cx="5038237" cy="3490982"/>
          </a:xfrm>
        </p:spPr>
        <p:txBody>
          <a:bodyPr>
            <a:normAutofit/>
          </a:bodyPr>
          <a:lstStyle>
            <a:lvl1pPr marL="0" indent="0">
              <a:buNone/>
              <a:defRPr sz="2118"/>
            </a:lvl1pPr>
            <a:lvl2pPr marL="457171" indent="0">
              <a:buNone/>
              <a:defRPr sz="1399"/>
            </a:lvl2pPr>
            <a:lvl3pPr marL="914341" indent="0">
              <a:buNone/>
              <a:defRPr sz="1200"/>
            </a:lvl3pPr>
            <a:lvl4pPr marL="1371512" indent="0">
              <a:buNone/>
              <a:defRPr sz="1000"/>
            </a:lvl4pPr>
            <a:lvl5pPr marL="1828682" indent="0">
              <a:buNone/>
              <a:defRPr sz="1000"/>
            </a:lvl5pPr>
            <a:lvl6pPr marL="2285853" indent="0">
              <a:buNone/>
              <a:defRPr sz="1000"/>
            </a:lvl6pPr>
            <a:lvl7pPr marL="2743023" indent="0">
              <a:buNone/>
              <a:defRPr sz="1000"/>
            </a:lvl7pPr>
            <a:lvl8pPr marL="3200194" indent="0">
              <a:buNone/>
              <a:defRPr sz="1000"/>
            </a:lvl8pPr>
            <a:lvl9pPr marL="3657364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388234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A3C71618-3426-556A-287C-576B1D5291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4211" y="365125"/>
            <a:ext cx="5038237" cy="1835946"/>
          </a:xfrm>
        </p:spPr>
        <p:txBody>
          <a:bodyPr anchor="b">
            <a:normAutofit/>
          </a:bodyPr>
          <a:lstStyle>
            <a:lvl1pPr>
              <a:defRPr sz="4236" b="1" i="0">
                <a:solidFill>
                  <a:srgbClr val="6786B7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edit Master title style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2ACB30B7-E5FA-B944-9841-B49B512DFB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06058" y="6041365"/>
            <a:ext cx="1338444" cy="365125"/>
          </a:xfrm>
          <a:prstGeom prst="rect">
            <a:avLst/>
          </a:prstGeom>
        </p:spPr>
        <p:txBody>
          <a:bodyPr anchor="b"/>
          <a:lstStyle>
            <a:lvl1pPr algn="r">
              <a:defRPr sz="1059">
                <a:solidFill>
                  <a:srgbClr val="6786B7"/>
                </a:solidFill>
                <a:latin typeface="Century Gothic" panose="020B0502020202020204" pitchFamily="34" charset="0"/>
              </a:defRPr>
            </a:lvl1pPr>
          </a:lstStyle>
          <a:p>
            <a:fld id="{AE4ED8D4-1B03-CC46-A4E2-3A8FEC61B59B}" type="datetime1">
              <a:rPr lang="en-CA" smtClean="0"/>
              <a:pPr/>
              <a:t>2023-08-14</a:t>
            </a:fld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BAAA5556-C7A4-CCCF-83C1-B572CA40B5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4209" y="6041365"/>
            <a:ext cx="1799693" cy="365125"/>
          </a:xfrm>
          <a:prstGeom prst="rect">
            <a:avLst/>
          </a:prstGeom>
        </p:spPr>
        <p:txBody>
          <a:bodyPr anchor="b"/>
          <a:lstStyle>
            <a:lvl1pPr>
              <a:defRPr sz="1059" b="1" i="0">
                <a:solidFill>
                  <a:srgbClr val="6786B7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livrescanadabooks.com</a:t>
            </a:r>
            <a:endParaRPr lang="en-US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49019A08-EA85-7D4C-AF51-323737D11B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00174" y="6041365"/>
            <a:ext cx="497618" cy="365125"/>
          </a:xfrm>
          <a:prstGeom prst="rect">
            <a:avLst/>
          </a:prstGeom>
        </p:spPr>
        <p:txBody>
          <a:bodyPr anchor="b"/>
          <a:lstStyle>
            <a:lvl1pPr algn="r">
              <a:defRPr sz="1059">
                <a:solidFill>
                  <a:srgbClr val="6786B7"/>
                </a:solidFill>
                <a:latin typeface="Century Gothic" panose="020B0502020202020204" pitchFamily="34" charset="0"/>
              </a:defRPr>
            </a:lvl1pPr>
          </a:lstStyle>
          <a:p>
            <a:fld id="{93E4AAA4-6363-4581-962D-1ACCC2D600C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41C6E22D-F9D7-BFBD-402C-C765C6BD4717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794209" y="2378006"/>
            <a:ext cx="5038237" cy="3490982"/>
          </a:xfrm>
        </p:spPr>
        <p:txBody>
          <a:bodyPr>
            <a:normAutofit/>
          </a:bodyPr>
          <a:lstStyle>
            <a:lvl1pPr marL="0" indent="0">
              <a:buNone/>
              <a:defRPr sz="2118"/>
            </a:lvl1pPr>
            <a:lvl2pPr marL="457171" indent="0">
              <a:buNone/>
              <a:defRPr sz="1399"/>
            </a:lvl2pPr>
            <a:lvl3pPr marL="914341" indent="0">
              <a:buNone/>
              <a:defRPr sz="1200"/>
            </a:lvl3pPr>
            <a:lvl4pPr marL="1371512" indent="0">
              <a:buNone/>
              <a:defRPr sz="1000"/>
            </a:lvl4pPr>
            <a:lvl5pPr marL="1828682" indent="0">
              <a:buNone/>
              <a:defRPr sz="1000"/>
            </a:lvl5pPr>
            <a:lvl6pPr marL="2285853" indent="0">
              <a:buNone/>
              <a:defRPr sz="1000"/>
            </a:lvl6pPr>
            <a:lvl7pPr marL="2743023" indent="0">
              <a:buNone/>
              <a:defRPr sz="1000"/>
            </a:lvl7pPr>
            <a:lvl8pPr marL="3200194" indent="0">
              <a:buNone/>
              <a:defRPr sz="1000"/>
            </a:lvl8pPr>
            <a:lvl9pPr marL="3657364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88DDAD4F-DA4D-7F60-ADA3-9EA40E27F669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6359552" y="721894"/>
            <a:ext cx="5038237" cy="5147094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71" indent="0">
              <a:buNone/>
              <a:defRPr sz="2800"/>
            </a:lvl2pPr>
            <a:lvl3pPr marL="914341" indent="0">
              <a:buNone/>
              <a:defRPr sz="2400"/>
            </a:lvl3pPr>
            <a:lvl4pPr marL="1371512" indent="0">
              <a:buNone/>
              <a:defRPr sz="2000"/>
            </a:lvl4pPr>
            <a:lvl5pPr marL="1828682" indent="0">
              <a:buNone/>
              <a:defRPr sz="2000"/>
            </a:lvl5pPr>
            <a:lvl6pPr marL="2285853" indent="0">
              <a:buNone/>
              <a:defRPr sz="2000"/>
            </a:lvl6pPr>
            <a:lvl7pPr marL="2743023" indent="0">
              <a:buNone/>
              <a:defRPr sz="2000"/>
            </a:lvl7pPr>
            <a:lvl8pPr marL="3200194" indent="0">
              <a:buNone/>
              <a:defRPr sz="2000"/>
            </a:lvl8pPr>
            <a:lvl9pPr marL="3657364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7672914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A3C71618-3426-556A-287C-576B1D529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211" y="4395065"/>
            <a:ext cx="10603578" cy="549518"/>
          </a:xfrm>
        </p:spPr>
        <p:txBody>
          <a:bodyPr anchor="b">
            <a:normAutofit/>
          </a:bodyPr>
          <a:lstStyle>
            <a:lvl1pPr>
              <a:defRPr sz="3177" b="1" i="0">
                <a:solidFill>
                  <a:srgbClr val="6786B7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2ACB30B7-E5FA-B944-9841-B49B512DFB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06058" y="6041365"/>
            <a:ext cx="1338444" cy="365125"/>
          </a:xfrm>
          <a:prstGeom prst="rect">
            <a:avLst/>
          </a:prstGeom>
        </p:spPr>
        <p:txBody>
          <a:bodyPr anchor="b"/>
          <a:lstStyle>
            <a:lvl1pPr algn="r">
              <a:defRPr sz="1059">
                <a:solidFill>
                  <a:srgbClr val="6786B7"/>
                </a:solidFill>
                <a:latin typeface="Century Gothic" panose="020B0502020202020204" pitchFamily="34" charset="0"/>
              </a:defRPr>
            </a:lvl1pPr>
          </a:lstStyle>
          <a:p>
            <a:fld id="{AE4ED8D4-1B03-CC46-A4E2-3A8FEC61B59B}" type="datetime1">
              <a:rPr lang="en-CA" smtClean="0"/>
              <a:pPr/>
              <a:t>2023-08-14</a:t>
            </a:fld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BAAA5556-C7A4-CCCF-83C1-B572CA40B5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4209" y="6041365"/>
            <a:ext cx="1799693" cy="365125"/>
          </a:xfrm>
          <a:prstGeom prst="rect">
            <a:avLst/>
          </a:prstGeom>
        </p:spPr>
        <p:txBody>
          <a:bodyPr anchor="b"/>
          <a:lstStyle>
            <a:lvl1pPr>
              <a:defRPr sz="1059" b="1" i="0">
                <a:solidFill>
                  <a:srgbClr val="6786B7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livrescanadabooks.com</a:t>
            </a:r>
            <a:endParaRPr lang="en-US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49019A08-EA85-7D4C-AF51-323737D11B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00174" y="6041365"/>
            <a:ext cx="497618" cy="365125"/>
          </a:xfrm>
          <a:prstGeom prst="rect">
            <a:avLst/>
          </a:prstGeom>
        </p:spPr>
        <p:txBody>
          <a:bodyPr anchor="b"/>
          <a:lstStyle>
            <a:lvl1pPr algn="r">
              <a:defRPr sz="1059">
                <a:solidFill>
                  <a:srgbClr val="6786B7"/>
                </a:solidFill>
                <a:latin typeface="Century Gothic" panose="020B0502020202020204" pitchFamily="34" charset="0"/>
              </a:defRPr>
            </a:lvl1pPr>
          </a:lstStyle>
          <a:p>
            <a:fld id="{93E4AAA4-6363-4581-962D-1ACCC2D600C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41C6E22D-F9D7-BFBD-402C-C765C6BD4717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794208" y="5116960"/>
            <a:ext cx="10603581" cy="752028"/>
          </a:xfrm>
        </p:spPr>
        <p:txBody>
          <a:bodyPr>
            <a:normAutofit/>
          </a:bodyPr>
          <a:lstStyle>
            <a:lvl1pPr marL="0" indent="0">
              <a:buNone/>
              <a:defRPr sz="2118"/>
            </a:lvl1pPr>
            <a:lvl2pPr marL="457171" indent="0">
              <a:buNone/>
              <a:defRPr sz="1399"/>
            </a:lvl2pPr>
            <a:lvl3pPr marL="914341" indent="0">
              <a:buNone/>
              <a:defRPr sz="1200"/>
            </a:lvl3pPr>
            <a:lvl4pPr marL="1371512" indent="0">
              <a:buNone/>
              <a:defRPr sz="1000"/>
            </a:lvl4pPr>
            <a:lvl5pPr marL="1828682" indent="0">
              <a:buNone/>
              <a:defRPr sz="1000"/>
            </a:lvl5pPr>
            <a:lvl6pPr marL="2285853" indent="0">
              <a:buNone/>
              <a:defRPr sz="1000"/>
            </a:lvl6pPr>
            <a:lvl7pPr marL="2743023" indent="0">
              <a:buNone/>
              <a:defRPr sz="1000"/>
            </a:lvl7pPr>
            <a:lvl8pPr marL="3200194" indent="0">
              <a:buNone/>
              <a:defRPr sz="1000"/>
            </a:lvl8pPr>
            <a:lvl9pPr marL="3657364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88DDAD4F-DA4D-7F60-ADA3-9EA40E27F669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794208" y="721894"/>
            <a:ext cx="10603581" cy="350079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71" indent="0">
              <a:buNone/>
              <a:defRPr sz="2800"/>
            </a:lvl2pPr>
            <a:lvl3pPr marL="914341" indent="0">
              <a:buNone/>
              <a:defRPr sz="2400"/>
            </a:lvl3pPr>
            <a:lvl4pPr marL="1371512" indent="0">
              <a:buNone/>
              <a:defRPr sz="2000"/>
            </a:lvl4pPr>
            <a:lvl5pPr marL="1828682" indent="0">
              <a:buNone/>
              <a:defRPr sz="2000"/>
            </a:lvl5pPr>
            <a:lvl6pPr marL="2285853" indent="0">
              <a:buNone/>
              <a:defRPr sz="2000"/>
            </a:lvl6pPr>
            <a:lvl7pPr marL="2743023" indent="0">
              <a:buNone/>
              <a:defRPr sz="2000"/>
            </a:lvl7pPr>
            <a:lvl8pPr marL="3200194" indent="0">
              <a:buNone/>
              <a:defRPr sz="2000"/>
            </a:lvl8pPr>
            <a:lvl9pPr marL="3657364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489723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07100-794F-B622-58D8-8C9705E81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625568-2CE1-3BD6-AD52-7DDCE6D90A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1CC707-8AB2-B88D-7040-5A1D71996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8/14/2023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EF4E6F-231A-2A91-148A-3915002FD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5374BD-825A-D68C-6759-BCD9E8F49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2652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76B04-99F5-DBE2-0025-DCECFB0CE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62DAFD-9D0A-3644-F573-9C0EF4BBF0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1490BC-4219-CA42-74A1-5F8D2744EE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8FCED5-96A8-357F-1065-7D7A43C98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8/14/2023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77296F-3A8B-BD6F-CAAF-5A079E743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94BD8C-B240-EC16-E69A-D4644C9FB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97739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08FD6-D258-6E03-6303-A9C354476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E269CF-3524-A59C-A1FE-66714C5886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671A7C-3BE6-FC96-E596-FF48BCF290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F6F43A-B693-BA20-1258-DE172888D1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254A28-4FD4-5D89-BF23-A6A6CC8CA8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CE9C7E4-BA4D-8ADF-09B5-9E97F863D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8/14/2023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807E98-5DF9-8D9B-37E1-4FFA8C8E5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044163-3026-6646-F6A5-FE828FD58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9303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0862C-636F-3CA2-979F-ADD3A018F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7CC079-EC40-6BAF-CE65-BE70C76C3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8/14/2023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B913C4-7974-EF9A-13F8-E8B9518E9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9F6149-5E98-365D-D758-AA3224880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58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595D1F-59B5-1E06-201C-2B014392C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8/14/2023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B7543E-EBAC-85F3-CBB9-88D5667B7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0EE444-0D6B-9833-EB4B-A2DD025EE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6433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AFF03-3093-F535-724D-70F52F278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55F8E1-9751-A96E-97D6-5E9117B59F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100268-856B-D5D2-143B-753F7D1261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A22F76-C0C9-274F-F035-44A93869C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8/14/2023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1BA54F-4874-8A22-859B-36B0EDE10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266A3C-DA52-F5CE-245E-14918CE00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160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FC02C-417C-8FD4-F6EA-C58810F1C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80112D-1CEF-3668-2EB7-A62420DBAA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5C563B-88BC-1F5E-4D58-7468F27B9D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006C4B-FD1A-D7BC-0E52-A9B89FCDE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8/14/2023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636E3D-671B-7F0E-7DEC-707B1EC98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4731A7-A2F5-7A21-569A-058592D87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939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4F113E3-FC3B-83A7-8594-2BABA2A9C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C47F4B-F435-C98B-C905-1F046E1B06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475023-56E1-DD5E-A682-125AA70E04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smtClean="0"/>
              <a:pPr/>
              <a:t>8/14/2023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A2DD4-B6FD-9E91-B7C2-6A6808EAA0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CC3E5-25A6-2CC4-3B19-4AA3AA6D58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754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96D507F-D925-022E-8AFC-510AD28C33F4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9333132" y="-1977122"/>
            <a:ext cx="9854224" cy="108122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8626915-186D-9EB7-51BC-0727E5E3215F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8768100" y="-1977122"/>
            <a:ext cx="9854224" cy="1081224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94207" y="365126"/>
            <a:ext cx="10603583" cy="129098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4208" y="1797660"/>
            <a:ext cx="10603583" cy="40362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53A397F-F5B9-1B50-13EA-806E44DBB1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06058" y="6041365"/>
            <a:ext cx="1338444" cy="365125"/>
          </a:xfrm>
          <a:prstGeom prst="rect">
            <a:avLst/>
          </a:prstGeom>
        </p:spPr>
        <p:txBody>
          <a:bodyPr anchor="b"/>
          <a:lstStyle>
            <a:lvl1pPr algn="r">
              <a:defRPr sz="1059">
                <a:solidFill>
                  <a:srgbClr val="6786B7"/>
                </a:solidFill>
                <a:latin typeface="Century Gothic" panose="020B0502020202020204" pitchFamily="34" charset="0"/>
              </a:defRPr>
            </a:lvl1pPr>
          </a:lstStyle>
          <a:p>
            <a:fld id="{AE4ED8D4-1B03-CC46-A4E2-3A8FEC61B59B}" type="datetime1">
              <a:rPr lang="en-CA" smtClean="0"/>
              <a:pPr/>
              <a:t>2023-08-14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4E9BE4B-6F6A-779D-8194-6247C3E2DF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4209" y="6041365"/>
            <a:ext cx="1799693" cy="365125"/>
          </a:xfrm>
          <a:prstGeom prst="rect">
            <a:avLst/>
          </a:prstGeom>
        </p:spPr>
        <p:txBody>
          <a:bodyPr anchor="b"/>
          <a:lstStyle>
            <a:lvl1pPr>
              <a:defRPr sz="1059" b="1" i="0">
                <a:solidFill>
                  <a:srgbClr val="6786B7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livrescanadabooks.com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7F18B9C-9C88-B3CA-2E45-E8746553D5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00174" y="6041365"/>
            <a:ext cx="497618" cy="365125"/>
          </a:xfrm>
          <a:prstGeom prst="rect">
            <a:avLst/>
          </a:prstGeom>
        </p:spPr>
        <p:txBody>
          <a:bodyPr anchor="b"/>
          <a:lstStyle>
            <a:lvl1pPr algn="r">
              <a:defRPr sz="1059">
                <a:solidFill>
                  <a:srgbClr val="6786B7"/>
                </a:solidFill>
                <a:latin typeface="Century Gothic" panose="020B0502020202020204" pitchFamily="34" charset="0"/>
              </a:defRPr>
            </a:lvl1pPr>
          </a:lstStyle>
          <a:p>
            <a:fld id="{93E4AAA4-6363-4581-962D-1ACCC2D600C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4611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xStyles>
    <p:titleStyle>
      <a:lvl1pPr algn="l" defTabSz="914341" rtl="0" eaLnBrk="1" latinLnBrk="0" hangingPunct="1">
        <a:lnSpc>
          <a:spcPct val="90000"/>
        </a:lnSpc>
        <a:spcBef>
          <a:spcPct val="0"/>
        </a:spcBef>
        <a:buNone/>
        <a:defRPr sz="4236" b="1" i="0" kern="1200">
          <a:solidFill>
            <a:srgbClr val="6786B7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586" indent="-228586" algn="l" defTabSz="91434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177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756" indent="-228586" algn="l" defTabSz="9143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647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2927" indent="-228586" algn="l" defTabSz="9143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118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097" indent="-228586" algn="l" defTabSz="9143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53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268" indent="-228586" algn="l" defTabSz="9143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439" indent="-228586" algn="l" defTabSz="9143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09" indent="-228586" algn="l" defTabSz="9143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80" indent="-228586" algn="l" defTabSz="9143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50" indent="-228586" algn="l" defTabSz="9143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1" algn="l" defTabSz="9143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41" algn="l" defTabSz="9143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2" algn="l" defTabSz="9143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82" algn="l" defTabSz="9143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53" algn="l" defTabSz="9143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23" algn="l" defTabSz="9143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94" algn="l" defTabSz="9143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64" algn="l" defTabSz="9143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0C577-EFDE-BA57-FD5D-CF77754012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4818" y="1697372"/>
            <a:ext cx="10602366" cy="2501152"/>
          </a:xfrm>
        </p:spPr>
        <p:txBody>
          <a:bodyPr/>
          <a:lstStyle/>
          <a:p>
            <a:r>
              <a:rPr lang="en-US" dirty="0"/>
              <a:t>Exporting to Slovenia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D388CE-FF7F-2614-1817-C6F8A7ECF1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4818" y="4373834"/>
            <a:ext cx="10602365" cy="1465021"/>
          </a:xfrm>
        </p:spPr>
        <p:txBody>
          <a:bodyPr>
            <a:noAutofit/>
          </a:bodyPr>
          <a:lstStyle/>
          <a:p>
            <a:br>
              <a:rPr lang="en-US" dirty="0"/>
            </a:br>
            <a:endParaRPr lang="en-US" sz="1588" dirty="0"/>
          </a:p>
          <a:p>
            <a:r>
              <a:rPr lang="en-US" sz="2118" b="0" dirty="0"/>
              <a:t>Webinar presented by: Mihael </a:t>
            </a:r>
            <a:r>
              <a:rPr lang="en-US" sz="2118" b="0" dirty="0" err="1"/>
              <a:t>Kovač</a:t>
            </a:r>
            <a:endParaRPr lang="en-US" sz="2118" b="0" dirty="0"/>
          </a:p>
          <a:p>
            <a:r>
              <a:rPr lang="en-US" sz="1588" b="0" dirty="0"/>
              <a:t>Thursday, August 17,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7DF4AD-5233-958D-F6BB-A29B834DCF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4818" y="6041365"/>
            <a:ext cx="1799486" cy="365125"/>
          </a:xfrm>
          <a:prstGeom prst="rect">
            <a:avLst/>
          </a:prstGeom>
        </p:spPr>
        <p:txBody>
          <a:bodyPr anchor="b"/>
          <a:lstStyle>
            <a:lvl1pPr>
              <a:defRPr sz="1059" b="1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defTabSz="403433"/>
            <a:r>
              <a:rPr lang="en-US" dirty="0" err="1">
                <a:solidFill>
                  <a:prstClr val="white"/>
                </a:solidFill>
              </a:rPr>
              <a:t>livrescanadabooks.com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7754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7310DF7-4892-0B98-4C93-E705E6C20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950058"/>
          </a:xfrm>
        </p:spPr>
        <p:txBody>
          <a:bodyPr>
            <a:noAutofit/>
          </a:bodyPr>
          <a:lstStyle/>
          <a:p>
            <a:r>
              <a:rPr kumimoji="0" lang="en-CA" sz="4236" b="1" i="0" u="none" strike="noStrike" kern="1200" cap="none" spc="0" normalizeH="0" baseline="0" noProof="0" dirty="0">
                <a:ln>
                  <a:noFill/>
                </a:ln>
                <a:solidFill>
                  <a:srgbClr val="6786B7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In such a windy place, culture and public life were </a:t>
            </a:r>
            <a:r>
              <a:rPr kumimoji="0" lang="en-US" sz="4236" b="1" i="0" u="none" strike="noStrike" kern="1200" cap="none" spc="0" normalizeH="0" baseline="0" noProof="0" dirty="0">
                <a:ln>
                  <a:noFill/>
                </a:ln>
                <a:solidFill>
                  <a:srgbClr val="6786B7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one of the main pillars of identity. </a:t>
            </a:r>
            <a:endParaRPr lang="sl-SI" sz="4800" dirty="0"/>
          </a:p>
        </p:txBody>
      </p:sp>
      <p:pic>
        <p:nvPicPr>
          <p:cNvPr id="4" name="Content Placeholder 3" descr="Presernov-spomenik-430.jpg">
            <a:extLst>
              <a:ext uri="{FF2B5EF4-FFF2-40B4-BE49-F238E27FC236}">
                <a16:creationId xmlns:a16="http://schemas.microsoft.com/office/drawing/2014/main" id="{39B8AC40-15D2-177A-FF31-78D94D7704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6" b="3536"/>
          <a:stretch>
            <a:fillRect/>
          </a:stretch>
        </p:blipFill>
        <p:spPr>
          <a:xfrm>
            <a:off x="2804845" y="2666126"/>
            <a:ext cx="6698751" cy="3981114"/>
          </a:xfrm>
        </p:spPr>
      </p:pic>
    </p:spTree>
    <p:extLst>
      <p:ext uri="{BB962C8B-B14F-4D97-AF65-F5344CB8AC3E}">
        <p14:creationId xmlns:p14="http://schemas.microsoft.com/office/powerpoint/2010/main" val="8566400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1B7D4-9DAF-E8A4-7D72-061CF0C52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Slovenian book </a:t>
            </a:r>
            <a:r>
              <a:rPr lang="en-US" dirty="0"/>
              <a:t>m</a:t>
            </a:r>
            <a:r>
              <a:rPr lang="sl-SI" dirty="0"/>
              <a:t>arket structure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501BA6-F6C9-CEED-A85C-99FCFD5826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4209" y="1868558"/>
            <a:ext cx="10603582" cy="3965398"/>
          </a:xfrm>
        </p:spPr>
        <p:txBody>
          <a:bodyPr>
            <a:normAutofit fontScale="92500" lnSpcReduction="20000"/>
          </a:bodyPr>
          <a:lstStyle/>
          <a:p>
            <a:r>
              <a:rPr lang="sl-SI" sz="3500" dirty="0">
                <a:latin typeface="Arial" panose="020B0604020202020204" pitchFamily="34" charset="0"/>
                <a:cs typeface="Arial" panose="020B0604020202020204" pitchFamily="34" charset="0"/>
              </a:rPr>
              <a:t>As all small book markets, </a:t>
            </a:r>
            <a:r>
              <a:rPr lang="fr-CA" sz="35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sl-SI" sz="3500" dirty="0">
                <a:latin typeface="Arial" panose="020B0604020202020204" pitchFamily="34" charset="0"/>
                <a:cs typeface="Arial" panose="020B0604020202020204" pitchFamily="34" charset="0"/>
              </a:rPr>
              <a:t>Slovenian book marke</a:t>
            </a:r>
            <a:r>
              <a:rPr lang="fr-CA" sz="35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sl-SI" sz="3500" dirty="0">
                <a:latin typeface="Arial" panose="020B0604020202020204" pitchFamily="34" charset="0"/>
                <a:cs typeface="Arial" panose="020B0604020202020204" pitchFamily="34" charset="0"/>
              </a:rPr>
              <a:t> is vertically integrated (publishers own book stores or vice versa)</a:t>
            </a:r>
            <a:r>
              <a:rPr lang="fr-CA" sz="35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sl-SI" sz="3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l-SI" sz="3500" dirty="0">
                <a:latin typeface="Arial" panose="020B0604020202020204" pitchFamily="34" charset="0"/>
                <a:cs typeface="Arial" panose="020B0604020202020204" pitchFamily="34" charset="0"/>
              </a:rPr>
              <a:t>There are only a few bookstores that sell only books. </a:t>
            </a:r>
          </a:p>
          <a:p>
            <a:r>
              <a:rPr lang="sl-SI" sz="3500" dirty="0">
                <a:latin typeface="Arial" panose="020B0604020202020204" pitchFamily="34" charset="0"/>
                <a:cs typeface="Arial" panose="020B0604020202020204" pitchFamily="34" charset="0"/>
              </a:rPr>
              <a:t>Some publishers are involved in other businesses (for example, the biggest Slovenian religious publisher also runs a tourist agency).</a:t>
            </a:r>
          </a:p>
          <a:p>
            <a:pPr marL="0" indent="0">
              <a:buNone/>
            </a:pPr>
            <a:r>
              <a:rPr lang="sl-SI" sz="3500" b="1" dirty="0">
                <a:latin typeface="Arial" panose="020B0604020202020204" pitchFamily="34" charset="0"/>
                <a:cs typeface="Arial" panose="020B0604020202020204" pitchFamily="34" charset="0"/>
              </a:rPr>
              <a:t>Consequently, there is no exact data on </a:t>
            </a:r>
            <a:r>
              <a:rPr lang="fr-CA" sz="3500" b="1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sl-SI" sz="3500" b="1" dirty="0">
                <a:latin typeface="Arial" panose="020B0604020202020204" pitchFamily="34" charset="0"/>
                <a:cs typeface="Arial" panose="020B0604020202020204" pitchFamily="34" charset="0"/>
              </a:rPr>
              <a:t>entire book market, just educated guesses. </a:t>
            </a: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A95836-36CE-2AFC-6AB2-53A9638038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4818" y="6041365"/>
            <a:ext cx="1799486" cy="365125"/>
          </a:xfrm>
          <a:prstGeom prst="rect">
            <a:avLst/>
          </a:prstGeom>
        </p:spPr>
        <p:txBody>
          <a:bodyPr anchor="b"/>
          <a:lstStyle>
            <a:lvl1pPr>
              <a:defRPr sz="1059" b="1" i="0">
                <a:solidFill>
                  <a:srgbClr val="6786B7"/>
                </a:solidFill>
                <a:latin typeface="Century Gothic" panose="020B0502020202020204" pitchFamily="34" charset="0"/>
              </a:defRPr>
            </a:lvl1pPr>
          </a:lstStyle>
          <a:p>
            <a:pPr defTabSz="403433"/>
            <a:r>
              <a:rPr lang="en-US"/>
              <a:t>livrescanadabooks.com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39BBD5-8EF6-4E2F-075A-B91E099AC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9623" y="6041365"/>
            <a:ext cx="497561" cy="365125"/>
          </a:xfrm>
          <a:prstGeom prst="rect">
            <a:avLst/>
          </a:prstGeom>
        </p:spPr>
        <p:txBody>
          <a:bodyPr anchor="b"/>
          <a:lstStyle>
            <a:lvl1pPr algn="r">
              <a:defRPr sz="1059">
                <a:solidFill>
                  <a:srgbClr val="6786B7"/>
                </a:solidFill>
                <a:latin typeface="Century Gothic" panose="020B0502020202020204" pitchFamily="34" charset="0"/>
              </a:defRPr>
            </a:lvl1pPr>
          </a:lstStyle>
          <a:p>
            <a:pPr defTabSz="403433"/>
            <a:fld id="{93E4AAA4-6363-4581-962D-1ACCC2D600C5}" type="slidenum">
              <a:rPr lang="en-US"/>
              <a:pPr defTabSz="403433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2781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1B7D4-9DAF-E8A4-7D72-061CF0C52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Basics about Slovenian book market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501BA6-F6C9-CEED-A85C-99FCFD5826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l-SI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Number of published titles in 2022: </a:t>
            </a:r>
            <a:r>
              <a:rPr kumimoji="0" lang="fr-CA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approx.</a:t>
            </a:r>
            <a:r>
              <a:rPr kumimoji="0" lang="sl-SI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5000 ISBNs</a:t>
            </a:r>
            <a:r>
              <a:rPr kumimoji="0" lang="fr-CA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sl-SI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issued , around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3,3</a:t>
            </a:r>
            <a:r>
              <a:rPr kumimoji="0" lang="sl-SI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00 titles or sales on the consumer market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sl-SI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(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1.6 titles per 1000 inhabitants). </a:t>
            </a:r>
            <a:endParaRPr kumimoji="0" lang="sl-SI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l-SI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Number of publishers: 80 members of Slovene PA,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65 of them published more than 10 book titles in 20</a:t>
            </a:r>
            <a:r>
              <a:rPr kumimoji="0" lang="sl-SI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22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. </a:t>
            </a:r>
            <a:endParaRPr kumimoji="0" lang="sl-SI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Turnover</a:t>
            </a:r>
            <a:r>
              <a:rPr kumimoji="0" lang="sl-SI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: </a:t>
            </a:r>
            <a:r>
              <a:rPr kumimoji="0" lang="fr-CA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approx.</a:t>
            </a:r>
            <a:r>
              <a:rPr kumimoji="0" lang="sl-SI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65 </a:t>
            </a:r>
            <a:r>
              <a:rPr kumimoji="0" lang="fr-CA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MM </a:t>
            </a:r>
            <a:r>
              <a:rPr kumimoji="0" lang="sl-SI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euros, of which around 15-17 </a:t>
            </a:r>
            <a:r>
              <a:rPr kumimoji="0" lang="fr-CA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MM</a:t>
            </a:r>
            <a:r>
              <a:rPr kumimoji="0" lang="sl-SI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euros</a:t>
            </a:r>
            <a:r>
              <a:rPr kumimoji="0" lang="fr-CA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in</a:t>
            </a:r>
            <a:r>
              <a:rPr kumimoji="0" lang="sl-SI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educational </a:t>
            </a:r>
            <a:r>
              <a:rPr kumimoji="0" lang="en-CA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market.</a:t>
            </a:r>
            <a:endParaRPr kumimoji="0" lang="sl-SI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l-SI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Number of printed copies: </a:t>
            </a:r>
            <a:r>
              <a:rPr kumimoji="0" lang="fr-CA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approx.</a:t>
            </a:r>
            <a:r>
              <a:rPr kumimoji="0" lang="sl-SI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4</a:t>
            </a:r>
            <a:r>
              <a:rPr kumimoji="0" lang="fr-CA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kumimoji="0" lang="sl-SI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 </a:t>
            </a:r>
            <a:r>
              <a:rPr kumimoji="0" lang="fr-CA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MM.</a:t>
            </a:r>
            <a:endParaRPr kumimoji="0" lang="sl-SI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A95836-36CE-2AFC-6AB2-53A9638038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4818" y="6041365"/>
            <a:ext cx="1799486" cy="365125"/>
          </a:xfrm>
          <a:prstGeom prst="rect">
            <a:avLst/>
          </a:prstGeom>
        </p:spPr>
        <p:txBody>
          <a:bodyPr anchor="b"/>
          <a:lstStyle>
            <a:lvl1pPr>
              <a:defRPr sz="1059" b="1" i="0">
                <a:solidFill>
                  <a:srgbClr val="6786B7"/>
                </a:solidFill>
                <a:latin typeface="Century Gothic" panose="020B0502020202020204" pitchFamily="34" charset="0"/>
              </a:defRPr>
            </a:lvl1pPr>
          </a:lstStyle>
          <a:p>
            <a:pPr defTabSz="403433"/>
            <a:r>
              <a:rPr lang="en-US"/>
              <a:t>livrescanadabooks.com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39BBD5-8EF6-4E2F-075A-B91E099AC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9623" y="6041365"/>
            <a:ext cx="497561" cy="365125"/>
          </a:xfrm>
          <a:prstGeom prst="rect">
            <a:avLst/>
          </a:prstGeom>
        </p:spPr>
        <p:txBody>
          <a:bodyPr anchor="b"/>
          <a:lstStyle>
            <a:lvl1pPr algn="r">
              <a:defRPr sz="1059">
                <a:solidFill>
                  <a:srgbClr val="6786B7"/>
                </a:solidFill>
                <a:latin typeface="Century Gothic" panose="020B0502020202020204" pitchFamily="34" charset="0"/>
              </a:defRPr>
            </a:lvl1pPr>
          </a:lstStyle>
          <a:p>
            <a:pPr defTabSz="403433"/>
            <a:fld id="{93E4AAA4-6363-4581-962D-1ACCC2D600C5}" type="slidenum">
              <a:rPr lang="en-US"/>
              <a:pPr defTabSz="403433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6968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1B7D4-9DAF-E8A4-7D72-061CF0C52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Basics 2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501BA6-F6C9-CEED-A85C-99FCFD5826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Average price of newly published title: </a:t>
            </a:r>
            <a:r>
              <a:rPr lang="fr-CA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approx.</a:t>
            </a:r>
            <a:r>
              <a:rPr lang="sl-SI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21 euros.</a:t>
            </a:r>
          </a:p>
          <a:p>
            <a:r>
              <a:rPr lang="sl-SI" sz="3200" dirty="0">
                <a:latin typeface="Arial" panose="020B0604020202020204" pitchFamily="34" charset="0"/>
                <a:cs typeface="Arial" panose="020B0604020202020204" pitchFamily="34" charset="0"/>
              </a:rPr>
              <a:t>Average price of a title sold in bookstore chains: </a:t>
            </a:r>
            <a:r>
              <a:rPr lang="fr-CA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approx.</a:t>
            </a:r>
            <a:r>
              <a:rPr lang="sl-SI" sz="3200" dirty="0">
                <a:latin typeface="Arial" panose="020B0604020202020204" pitchFamily="34" charset="0"/>
                <a:cs typeface="Arial" panose="020B0604020202020204" pitchFamily="34" charset="0"/>
              </a:rPr>
              <a:t> 12 euros (depending on chain)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sl-SI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l-SI" sz="3200" dirty="0">
                <a:latin typeface="Arial" panose="020B0604020202020204" pitchFamily="34" charset="0"/>
                <a:cs typeface="Arial" panose="020B0604020202020204" pitchFamily="34" charset="0"/>
              </a:rPr>
              <a:t>Ebooks and audiobooks are less than 1%.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A95836-36CE-2AFC-6AB2-53A9638038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4818" y="6041365"/>
            <a:ext cx="1799486" cy="365125"/>
          </a:xfrm>
          <a:prstGeom prst="rect">
            <a:avLst/>
          </a:prstGeom>
        </p:spPr>
        <p:txBody>
          <a:bodyPr anchor="b"/>
          <a:lstStyle>
            <a:lvl1pPr>
              <a:defRPr sz="1059" b="1" i="0">
                <a:solidFill>
                  <a:srgbClr val="6786B7"/>
                </a:solidFill>
                <a:latin typeface="Century Gothic" panose="020B0502020202020204" pitchFamily="34" charset="0"/>
              </a:defRPr>
            </a:lvl1pPr>
          </a:lstStyle>
          <a:p>
            <a:pPr defTabSz="403433"/>
            <a:r>
              <a:rPr lang="en-US"/>
              <a:t>livrescanadabooks.com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39BBD5-8EF6-4E2F-075A-B91E099AC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9623" y="6041365"/>
            <a:ext cx="497561" cy="365125"/>
          </a:xfrm>
          <a:prstGeom prst="rect">
            <a:avLst/>
          </a:prstGeom>
        </p:spPr>
        <p:txBody>
          <a:bodyPr anchor="b"/>
          <a:lstStyle>
            <a:lvl1pPr algn="r">
              <a:defRPr sz="1059">
                <a:solidFill>
                  <a:srgbClr val="6786B7"/>
                </a:solidFill>
                <a:latin typeface="Century Gothic" panose="020B0502020202020204" pitchFamily="34" charset="0"/>
              </a:defRPr>
            </a:lvl1pPr>
          </a:lstStyle>
          <a:p>
            <a:pPr defTabSz="403433"/>
            <a:fld id="{93E4AAA4-6363-4581-962D-1ACCC2D600C5}" type="slidenum">
              <a:rPr lang="en-US"/>
              <a:pPr defTabSz="403433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79724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1B7D4-9DAF-E8A4-7D72-061CF0C52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Slovenian trade book market by language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501BA6-F6C9-CEED-A85C-99FCFD5826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English books very likely represent additional 15-20% sales on Slovenian book market. These sales are only partially measurable, yet according to the data from the biggest bookstore chain</a:t>
            </a:r>
            <a:r>
              <a:rPr kumimoji="0" lang="sl-SI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English is becoming a serious competition in some genres.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CA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kumimoji="0" lang="sl-SI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kumimoji="0" lang="en-CA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kumimoji="0" lang="fr-CA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sl-SI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any small market, Slovenian book market is heavily translation-dependent.</a:t>
            </a: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A95836-36CE-2AFC-6AB2-53A9638038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4818" y="6041365"/>
            <a:ext cx="1799486" cy="365125"/>
          </a:xfrm>
          <a:prstGeom prst="rect">
            <a:avLst/>
          </a:prstGeom>
        </p:spPr>
        <p:txBody>
          <a:bodyPr anchor="b"/>
          <a:lstStyle>
            <a:lvl1pPr>
              <a:defRPr sz="1059" b="1" i="0">
                <a:solidFill>
                  <a:srgbClr val="6786B7"/>
                </a:solidFill>
                <a:latin typeface="Century Gothic" panose="020B0502020202020204" pitchFamily="34" charset="0"/>
              </a:defRPr>
            </a:lvl1pPr>
          </a:lstStyle>
          <a:p>
            <a:pPr defTabSz="403433"/>
            <a:r>
              <a:rPr lang="en-US"/>
              <a:t>livrescanadabooks.com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39BBD5-8EF6-4E2F-075A-B91E099AC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9623" y="6041365"/>
            <a:ext cx="497561" cy="365125"/>
          </a:xfrm>
          <a:prstGeom prst="rect">
            <a:avLst/>
          </a:prstGeom>
        </p:spPr>
        <p:txBody>
          <a:bodyPr anchor="b"/>
          <a:lstStyle>
            <a:lvl1pPr algn="r">
              <a:defRPr sz="1059">
                <a:solidFill>
                  <a:srgbClr val="6786B7"/>
                </a:solidFill>
                <a:latin typeface="Century Gothic" panose="020B0502020202020204" pitchFamily="34" charset="0"/>
              </a:defRPr>
            </a:lvl1pPr>
          </a:lstStyle>
          <a:p>
            <a:pPr defTabSz="403433"/>
            <a:fld id="{93E4AAA4-6363-4581-962D-1ACCC2D600C5}" type="slidenum">
              <a:rPr lang="en-US"/>
              <a:pPr defTabSz="403433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04537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1B7D4-9DAF-E8A4-7D72-061CF0C52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Books in English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501BA6-F6C9-CEED-A85C-99FCFD5826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In reading population,  the 18-24 year-old age group , 85% of readers read in Slovene and English, followed by 62% in 25-34 age group and 39% in 35-49 age group . 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The English language books represent large competition to the translations → their prices are lower, and they are available earlier.</a:t>
            </a: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A95836-36CE-2AFC-6AB2-53A9638038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4818" y="6041365"/>
            <a:ext cx="1799486" cy="365125"/>
          </a:xfrm>
          <a:prstGeom prst="rect">
            <a:avLst/>
          </a:prstGeom>
        </p:spPr>
        <p:txBody>
          <a:bodyPr anchor="b"/>
          <a:lstStyle>
            <a:lvl1pPr>
              <a:defRPr sz="1059" b="1" i="0">
                <a:solidFill>
                  <a:srgbClr val="6786B7"/>
                </a:solidFill>
                <a:latin typeface="Century Gothic" panose="020B0502020202020204" pitchFamily="34" charset="0"/>
              </a:defRPr>
            </a:lvl1pPr>
          </a:lstStyle>
          <a:p>
            <a:pPr defTabSz="403433"/>
            <a:r>
              <a:rPr lang="en-US"/>
              <a:t>livrescanadabooks.com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39BBD5-8EF6-4E2F-075A-B91E099AC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9623" y="6041365"/>
            <a:ext cx="497561" cy="365125"/>
          </a:xfrm>
          <a:prstGeom prst="rect">
            <a:avLst/>
          </a:prstGeom>
        </p:spPr>
        <p:txBody>
          <a:bodyPr anchor="b"/>
          <a:lstStyle>
            <a:lvl1pPr algn="r">
              <a:defRPr sz="1059">
                <a:solidFill>
                  <a:srgbClr val="6786B7"/>
                </a:solidFill>
                <a:latin typeface="Century Gothic" panose="020B0502020202020204" pitchFamily="34" charset="0"/>
              </a:defRPr>
            </a:lvl1pPr>
          </a:lstStyle>
          <a:p>
            <a:pPr defTabSz="403433"/>
            <a:fld id="{93E4AAA4-6363-4581-962D-1ACCC2D600C5}" type="slidenum">
              <a:rPr lang="en-US"/>
              <a:pPr defTabSz="403433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93204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ED0FBDC-8923-52AF-66BC-158F523FB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4236" b="1" i="0" u="none" strike="noStrike" kern="1200" cap="none" spc="0" normalizeH="0" baseline="0" noProof="0" dirty="0">
                <a:ln>
                  <a:noFill/>
                </a:ln>
                <a:solidFill>
                  <a:srgbClr val="6786B7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Trade books by origination language</a:t>
            </a:r>
            <a:endParaRPr lang="sl-SI" dirty="0"/>
          </a:p>
        </p:txBody>
      </p:sp>
      <p:graphicFrame>
        <p:nvGraphicFramePr>
          <p:cNvPr id="4" name="Označba mesta vsebine 3">
            <a:extLst>
              <a:ext uri="{FF2B5EF4-FFF2-40B4-BE49-F238E27FC236}">
                <a16:creationId xmlns:a16="http://schemas.microsoft.com/office/drawing/2014/main" id="{0BE63FEA-500E-B8B5-3ACB-41B137B1B48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14921441"/>
              </p:ext>
            </p:extLst>
          </p:nvPr>
        </p:nvGraphicFramePr>
        <p:xfrm>
          <a:off x="3123344" y="1756883"/>
          <a:ext cx="5759671" cy="47187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41151">
                  <a:extLst>
                    <a:ext uri="{9D8B030D-6E8A-4147-A177-3AD203B41FA5}">
                      <a16:colId xmlns:a16="http://schemas.microsoft.com/office/drawing/2014/main" val="3057243804"/>
                    </a:ext>
                  </a:extLst>
                </a:gridCol>
                <a:gridCol w="796198">
                  <a:extLst>
                    <a:ext uri="{9D8B030D-6E8A-4147-A177-3AD203B41FA5}">
                      <a16:colId xmlns:a16="http://schemas.microsoft.com/office/drawing/2014/main" val="358697232"/>
                    </a:ext>
                  </a:extLst>
                </a:gridCol>
                <a:gridCol w="1034267">
                  <a:extLst>
                    <a:ext uri="{9D8B030D-6E8A-4147-A177-3AD203B41FA5}">
                      <a16:colId xmlns:a16="http://schemas.microsoft.com/office/drawing/2014/main" val="395254942"/>
                    </a:ext>
                  </a:extLst>
                </a:gridCol>
                <a:gridCol w="796198">
                  <a:extLst>
                    <a:ext uri="{9D8B030D-6E8A-4147-A177-3AD203B41FA5}">
                      <a16:colId xmlns:a16="http://schemas.microsoft.com/office/drawing/2014/main" val="1941986053"/>
                    </a:ext>
                  </a:extLst>
                </a:gridCol>
                <a:gridCol w="891857">
                  <a:extLst>
                    <a:ext uri="{9D8B030D-6E8A-4147-A177-3AD203B41FA5}">
                      <a16:colId xmlns:a16="http://schemas.microsoft.com/office/drawing/2014/main" val="1683926165"/>
                    </a:ext>
                  </a:extLst>
                </a:gridCol>
              </a:tblGrid>
              <a:tr h="4892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l-SI" sz="1600" kern="100" err="1">
                          <a:effectLst/>
                        </a:rPr>
                        <a:t>Origination</a:t>
                      </a:r>
                      <a:r>
                        <a:rPr lang="sl-SI" sz="1600" kern="100">
                          <a:effectLst/>
                        </a:rPr>
                        <a:t> </a:t>
                      </a:r>
                      <a:r>
                        <a:rPr lang="sl-SI" sz="1600" kern="100" err="1">
                          <a:effectLst/>
                        </a:rPr>
                        <a:t>language</a:t>
                      </a:r>
                      <a:endParaRPr lang="sl-SI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l-SI" sz="1600" kern="100">
                          <a:effectLst/>
                        </a:rPr>
                        <a:t>1990</a:t>
                      </a:r>
                      <a:endParaRPr lang="sl-SI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l-SI" sz="1600" kern="100">
                          <a:effectLst/>
                        </a:rPr>
                        <a:t>2000</a:t>
                      </a:r>
                      <a:endParaRPr lang="sl-SI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l-SI" sz="1600" kern="100">
                          <a:effectLst/>
                        </a:rPr>
                        <a:t>2010</a:t>
                      </a:r>
                      <a:endParaRPr lang="sl-SI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l-SI" sz="1600" kern="100">
                          <a:effectLst/>
                        </a:rPr>
                        <a:t>2020</a:t>
                      </a:r>
                      <a:endParaRPr lang="sl-SI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05329308"/>
                  </a:ext>
                </a:extLst>
              </a:tr>
              <a:tr h="5204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l-SI" sz="1600" kern="100">
                          <a:effectLst/>
                        </a:rPr>
                        <a:t>Books written in Slovenian</a:t>
                      </a:r>
                      <a:endParaRPr lang="sl-SI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l-SI" sz="1600" kern="100">
                          <a:effectLst/>
                        </a:rPr>
                        <a:t>249</a:t>
                      </a:r>
                      <a:endParaRPr lang="sl-SI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l-SI" sz="1600" kern="100">
                          <a:effectLst/>
                        </a:rPr>
                        <a:t>446</a:t>
                      </a:r>
                      <a:endParaRPr lang="sl-SI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l-SI" sz="1600" kern="100">
                          <a:effectLst/>
                        </a:rPr>
                        <a:t>731</a:t>
                      </a:r>
                      <a:endParaRPr lang="sl-SI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l-SI" sz="1600" kern="100">
                          <a:effectLst/>
                        </a:rPr>
                        <a:t>1072</a:t>
                      </a:r>
                      <a:endParaRPr lang="sl-SI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85484966"/>
                  </a:ext>
                </a:extLst>
              </a:tr>
              <a:tr h="4892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l-SI" sz="1600" kern="100">
                          <a:effectLst/>
                        </a:rPr>
                        <a:t>English translations</a:t>
                      </a:r>
                      <a:endParaRPr lang="sl-SI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l-SI" sz="1600" kern="100">
                          <a:effectLst/>
                        </a:rPr>
                        <a:t>102</a:t>
                      </a:r>
                      <a:endParaRPr lang="sl-SI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l-SI" sz="1600" kern="100">
                          <a:effectLst/>
                        </a:rPr>
                        <a:t>116</a:t>
                      </a:r>
                      <a:endParaRPr lang="sl-SI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l-SI" sz="1600" kern="100">
                          <a:effectLst/>
                        </a:rPr>
                        <a:t>397</a:t>
                      </a:r>
                      <a:endParaRPr lang="sl-SI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l-SI" sz="1600" kern="100">
                          <a:effectLst/>
                        </a:rPr>
                        <a:t>409</a:t>
                      </a:r>
                      <a:endParaRPr lang="sl-SI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83548568"/>
                  </a:ext>
                </a:extLst>
              </a:tr>
              <a:tr h="4892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l-SI" sz="1600" kern="100">
                          <a:effectLst/>
                        </a:rPr>
                        <a:t>German translations</a:t>
                      </a:r>
                      <a:endParaRPr lang="sl-SI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l-SI" sz="1600" kern="100">
                          <a:effectLst/>
                        </a:rPr>
                        <a:t>23</a:t>
                      </a:r>
                      <a:endParaRPr lang="sl-SI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l-SI" sz="1600" kern="100">
                          <a:effectLst/>
                        </a:rPr>
                        <a:t>37</a:t>
                      </a:r>
                      <a:endParaRPr lang="sl-SI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l-SI" sz="1600" kern="100">
                          <a:effectLst/>
                        </a:rPr>
                        <a:t>68</a:t>
                      </a:r>
                      <a:endParaRPr lang="sl-SI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l-SI" sz="1600" kern="100">
                          <a:effectLst/>
                        </a:rPr>
                        <a:t>63</a:t>
                      </a:r>
                      <a:endParaRPr lang="sl-SI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40129489"/>
                  </a:ext>
                </a:extLst>
              </a:tr>
              <a:tr h="2537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l-SI" sz="1600" kern="100">
                          <a:effectLst/>
                        </a:rPr>
                        <a:t>French translations</a:t>
                      </a:r>
                      <a:endParaRPr lang="sl-SI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l-SI" sz="1600" kern="100">
                          <a:effectLst/>
                        </a:rPr>
                        <a:t>15</a:t>
                      </a:r>
                      <a:endParaRPr lang="sl-SI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l-SI" sz="1600" kern="100">
                          <a:effectLst/>
                        </a:rPr>
                        <a:t>18</a:t>
                      </a:r>
                      <a:endParaRPr lang="sl-SI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l-SI" sz="1600" kern="100">
                          <a:effectLst/>
                        </a:rPr>
                        <a:t>40</a:t>
                      </a:r>
                      <a:endParaRPr lang="sl-SI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l-SI" sz="1600" kern="100">
                          <a:effectLst/>
                        </a:rPr>
                        <a:t>52</a:t>
                      </a:r>
                      <a:endParaRPr lang="sl-SI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34831361"/>
                  </a:ext>
                </a:extLst>
              </a:tr>
              <a:tr h="2537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l-SI" sz="1600" kern="100">
                          <a:effectLst/>
                        </a:rPr>
                        <a:t>Italian translations</a:t>
                      </a:r>
                      <a:endParaRPr lang="sl-SI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l-SI" sz="1600" kern="100">
                          <a:effectLst/>
                        </a:rPr>
                        <a:t>4</a:t>
                      </a:r>
                      <a:endParaRPr lang="sl-SI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l-SI" sz="1600" kern="100">
                          <a:effectLst/>
                        </a:rPr>
                        <a:t>5</a:t>
                      </a:r>
                      <a:endParaRPr lang="sl-SI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l-SI" sz="1600" kern="100">
                          <a:effectLst/>
                        </a:rPr>
                        <a:t>34</a:t>
                      </a:r>
                      <a:endParaRPr lang="sl-SI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l-SI" sz="1600" kern="100">
                          <a:effectLst/>
                        </a:rPr>
                        <a:t>27</a:t>
                      </a:r>
                      <a:endParaRPr lang="sl-SI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88021891"/>
                  </a:ext>
                </a:extLst>
              </a:tr>
              <a:tr h="7400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l-SI" sz="1600" kern="100" dirty="0">
                          <a:effectLst/>
                        </a:rPr>
                        <a:t>Spanish and </a:t>
                      </a:r>
                      <a:r>
                        <a:rPr lang="en-CA" sz="1600" kern="100" dirty="0">
                          <a:effectLst/>
                        </a:rPr>
                        <a:t>P</a:t>
                      </a:r>
                      <a:r>
                        <a:rPr lang="sl-SI" sz="1600" kern="100" dirty="0">
                          <a:effectLst/>
                        </a:rPr>
                        <a:t>ortug</a:t>
                      </a:r>
                      <a:r>
                        <a:rPr lang="en-CA" sz="1600" kern="100" dirty="0" err="1">
                          <a:effectLst/>
                        </a:rPr>
                        <a:t>uese</a:t>
                      </a:r>
                      <a:r>
                        <a:rPr lang="sl-SI" sz="1600" kern="100" dirty="0">
                          <a:effectLst/>
                        </a:rPr>
                        <a:t> translations</a:t>
                      </a:r>
                      <a:endParaRPr lang="sl-SI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l-SI" sz="1600" kern="100">
                          <a:effectLst/>
                        </a:rPr>
                        <a:t>3</a:t>
                      </a:r>
                      <a:endParaRPr lang="sl-SI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l-SI" sz="1600" kern="100">
                          <a:effectLst/>
                        </a:rPr>
                        <a:t>9 </a:t>
                      </a:r>
                      <a:endParaRPr lang="sl-SI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l-SI" sz="1600" kern="100">
                          <a:effectLst/>
                        </a:rPr>
                        <a:t>18</a:t>
                      </a:r>
                      <a:endParaRPr lang="sl-SI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l-SI" sz="1600" kern="100">
                          <a:effectLst/>
                        </a:rPr>
                        <a:t>21</a:t>
                      </a:r>
                      <a:endParaRPr lang="sl-SI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43884072"/>
                  </a:ext>
                </a:extLst>
              </a:tr>
              <a:tr h="4892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l-SI" sz="1600" kern="100" dirty="0">
                          <a:effectLst/>
                        </a:rPr>
                        <a:t>Russian translations</a:t>
                      </a:r>
                      <a:endParaRPr lang="sl-SI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l-SI" sz="1600" kern="100">
                          <a:effectLst/>
                        </a:rPr>
                        <a:t>4</a:t>
                      </a:r>
                      <a:endParaRPr lang="sl-SI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l-SI" sz="1600" kern="100">
                          <a:effectLst/>
                        </a:rPr>
                        <a:t>5</a:t>
                      </a:r>
                      <a:endParaRPr lang="sl-SI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l-SI" sz="1600" kern="100">
                          <a:effectLst/>
                        </a:rPr>
                        <a:t>7</a:t>
                      </a:r>
                      <a:endParaRPr lang="sl-SI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l-SI" sz="1600" kern="100">
                          <a:effectLst/>
                        </a:rPr>
                        <a:t>10</a:t>
                      </a:r>
                      <a:endParaRPr lang="sl-SI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99851939"/>
                  </a:ext>
                </a:extLst>
              </a:tr>
              <a:tr h="2537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l-SI" sz="1600" kern="100">
                          <a:effectLst/>
                        </a:rPr>
                        <a:t>Polish translations</a:t>
                      </a:r>
                      <a:endParaRPr lang="sl-SI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l-SI" sz="1600" kern="100">
                          <a:effectLst/>
                        </a:rPr>
                        <a:t>3</a:t>
                      </a:r>
                      <a:endParaRPr lang="sl-SI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l-SI" sz="1600" kern="100">
                          <a:effectLst/>
                        </a:rPr>
                        <a:t>2</a:t>
                      </a:r>
                      <a:endParaRPr lang="sl-SI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l-SI" sz="1600" kern="100">
                          <a:effectLst/>
                        </a:rPr>
                        <a:t>11</a:t>
                      </a:r>
                      <a:endParaRPr lang="sl-SI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l-SI" sz="1600" kern="100">
                          <a:effectLst/>
                        </a:rPr>
                        <a:t>9</a:t>
                      </a:r>
                      <a:endParaRPr lang="sl-SI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25908060"/>
                  </a:ext>
                </a:extLst>
              </a:tr>
              <a:tr h="7400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l-SI" sz="1600" kern="100" dirty="0">
                          <a:effectLst/>
                        </a:rPr>
                        <a:t>Transaltions from South Slavic language</a:t>
                      </a:r>
                      <a:r>
                        <a:rPr lang="fr-CA" sz="1600" kern="100" dirty="0">
                          <a:effectLst/>
                        </a:rPr>
                        <a:t>s</a:t>
                      </a:r>
                      <a:endParaRPr lang="sl-SI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l-SI" sz="1600" kern="100">
                          <a:effectLst/>
                        </a:rPr>
                        <a:t>7</a:t>
                      </a:r>
                      <a:endParaRPr lang="sl-SI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l-SI" sz="1600" kern="100">
                          <a:effectLst/>
                        </a:rPr>
                        <a:t>12</a:t>
                      </a:r>
                      <a:endParaRPr lang="sl-SI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l-SI" sz="1600" kern="100">
                          <a:effectLst/>
                        </a:rPr>
                        <a:t>31</a:t>
                      </a:r>
                      <a:endParaRPr lang="sl-SI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l-SI" sz="1600" kern="100" dirty="0">
                          <a:effectLst/>
                        </a:rPr>
                        <a:t>33</a:t>
                      </a:r>
                      <a:endParaRPr lang="sl-SI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28953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79785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1B7D4-9DAF-E8A4-7D72-061CF0C52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Biggest players on the market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501BA6-F6C9-CEED-A85C-99FCFD5826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Mladinska knjiga group in trade publishing (ar</a:t>
            </a:r>
            <a:r>
              <a:rPr lang="fr-CA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sl-SI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und 40% in trade and more than 60% in bookselling)</a:t>
            </a:r>
          </a:p>
          <a:p>
            <a:r>
              <a:rPr lang="sl-SI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Rokus Klett in educational publishing (around 50% in educational)</a:t>
            </a:r>
          </a:p>
          <a:p>
            <a:r>
              <a:rPr lang="sl-SI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Ebooks: 1</a:t>
            </a:r>
            <a:r>
              <a:rPr lang="en-CA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sl-SI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2% in trade, audio is still non-existent, educational publishing heavily digiti</a:t>
            </a:r>
            <a:r>
              <a:rPr lang="fr-CA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</a:t>
            </a:r>
            <a:r>
              <a:rPr lang="sl-SI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 </a:t>
            </a: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A95836-36CE-2AFC-6AB2-53A9638038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4818" y="6041365"/>
            <a:ext cx="1799486" cy="365125"/>
          </a:xfrm>
          <a:prstGeom prst="rect">
            <a:avLst/>
          </a:prstGeom>
        </p:spPr>
        <p:txBody>
          <a:bodyPr anchor="b"/>
          <a:lstStyle>
            <a:lvl1pPr>
              <a:defRPr sz="1059" b="1" i="0">
                <a:solidFill>
                  <a:srgbClr val="6786B7"/>
                </a:solidFill>
                <a:latin typeface="Century Gothic" panose="020B0502020202020204" pitchFamily="34" charset="0"/>
              </a:defRPr>
            </a:lvl1pPr>
          </a:lstStyle>
          <a:p>
            <a:pPr defTabSz="403433"/>
            <a:r>
              <a:rPr lang="en-US"/>
              <a:t>livrescanadabooks.com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39BBD5-8EF6-4E2F-075A-B91E099AC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9623" y="6041365"/>
            <a:ext cx="497561" cy="365125"/>
          </a:xfrm>
          <a:prstGeom prst="rect">
            <a:avLst/>
          </a:prstGeom>
        </p:spPr>
        <p:txBody>
          <a:bodyPr anchor="b"/>
          <a:lstStyle>
            <a:lvl1pPr algn="r">
              <a:defRPr sz="1059">
                <a:solidFill>
                  <a:srgbClr val="6786B7"/>
                </a:solidFill>
                <a:latin typeface="Century Gothic" panose="020B0502020202020204" pitchFamily="34" charset="0"/>
              </a:defRPr>
            </a:lvl1pPr>
          </a:lstStyle>
          <a:p>
            <a:pPr defTabSz="403433"/>
            <a:fld id="{93E4AAA4-6363-4581-962D-1ACCC2D600C5}" type="slidenum">
              <a:rPr lang="en-US"/>
              <a:pPr defTabSz="403433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3969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1B7D4-9DAF-E8A4-7D72-061CF0C52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Biggest players on the market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501BA6-F6C9-CEED-A85C-99FCFD5826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sl-SI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Mladinska knjiga = Amazon + Penguin Random House + Barnes and Noble under one roof. </a:t>
            </a: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A95836-36CE-2AFC-6AB2-53A9638038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4818" y="6041365"/>
            <a:ext cx="1799486" cy="365125"/>
          </a:xfrm>
          <a:prstGeom prst="rect">
            <a:avLst/>
          </a:prstGeom>
        </p:spPr>
        <p:txBody>
          <a:bodyPr anchor="b"/>
          <a:lstStyle>
            <a:lvl1pPr>
              <a:defRPr sz="1059" b="1" i="0">
                <a:solidFill>
                  <a:srgbClr val="6786B7"/>
                </a:solidFill>
                <a:latin typeface="Century Gothic" panose="020B0502020202020204" pitchFamily="34" charset="0"/>
              </a:defRPr>
            </a:lvl1pPr>
          </a:lstStyle>
          <a:p>
            <a:pPr defTabSz="403433"/>
            <a:r>
              <a:rPr lang="en-US"/>
              <a:t>livrescanadabooks.com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39BBD5-8EF6-4E2F-075A-B91E099AC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9623" y="6041365"/>
            <a:ext cx="497561" cy="365125"/>
          </a:xfrm>
          <a:prstGeom prst="rect">
            <a:avLst/>
          </a:prstGeom>
        </p:spPr>
        <p:txBody>
          <a:bodyPr anchor="b"/>
          <a:lstStyle>
            <a:lvl1pPr algn="r">
              <a:defRPr sz="1059">
                <a:solidFill>
                  <a:srgbClr val="6786B7"/>
                </a:solidFill>
                <a:latin typeface="Century Gothic" panose="020B0502020202020204" pitchFamily="34" charset="0"/>
              </a:defRPr>
            </a:lvl1pPr>
          </a:lstStyle>
          <a:p>
            <a:pPr defTabSz="403433"/>
            <a:fld id="{93E4AAA4-6363-4581-962D-1ACCC2D600C5}" type="slidenum">
              <a:rPr lang="en-US"/>
              <a:pPr defTabSz="403433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7619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6033FC38-D74A-4EEA-8793-974DBF42BA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3333" y="0"/>
            <a:ext cx="88053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0696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1B7D4-9DAF-E8A4-7D72-061CF0C52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z="4400" dirty="0">
                <a:latin typeface="Century Gothic" panose="020B0502020202020204" pitchFamily="34" charset="0"/>
              </a:rPr>
              <a:t>Topics of the day: Slovenia and Book publishing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501BA6-F6C9-CEED-A85C-99FCFD5826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n-US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state of publishing, distribution, and retail</a:t>
            </a:r>
          </a:p>
          <a:p>
            <a:pPr algn="l"/>
            <a:r>
              <a:rPr lang="en-US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licensing, translation, and audio rights</a:t>
            </a:r>
          </a:p>
          <a:p>
            <a:pPr algn="l"/>
            <a:r>
              <a:rPr lang="en-US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co-editions</a:t>
            </a:r>
          </a:p>
          <a:p>
            <a:pPr algn="l"/>
            <a:r>
              <a:rPr lang="en-US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reading and book buying habits</a:t>
            </a:r>
          </a:p>
          <a:p>
            <a:pPr algn="l"/>
            <a:r>
              <a:rPr lang="en-US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market trends and key players</a:t>
            </a:r>
          </a:p>
          <a:p>
            <a:pPr algn="l"/>
            <a:r>
              <a:rPr lang="en-US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ebook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and audiobook markets</a:t>
            </a:r>
          </a:p>
          <a:p>
            <a:pPr algn="l"/>
            <a:r>
              <a:rPr lang="en-US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and much more!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DCD0A9-BCBC-68EB-78B0-AB5BFE2218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05805" y="6041365"/>
            <a:ext cx="1338290" cy="365125"/>
          </a:xfrm>
          <a:prstGeom prst="rect">
            <a:avLst/>
          </a:prstGeom>
        </p:spPr>
        <p:txBody>
          <a:bodyPr anchor="b"/>
          <a:lstStyle>
            <a:lvl1pPr algn="r">
              <a:defRPr sz="1059">
                <a:solidFill>
                  <a:srgbClr val="6786B7"/>
                </a:solidFill>
                <a:latin typeface="Century Gothic" panose="020B0502020202020204" pitchFamily="34" charset="0"/>
              </a:defRPr>
            </a:lvl1pPr>
          </a:lstStyle>
          <a:p>
            <a:pPr defTabSz="403433"/>
            <a:fld id="{AE4ED8D4-1B03-CC46-A4E2-3A8FEC61B59B}" type="datetime1">
              <a:rPr lang="en-CA"/>
              <a:pPr defTabSz="403433"/>
              <a:t>2023-08-14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A95836-36CE-2AFC-6AB2-53A9638038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4818" y="6041365"/>
            <a:ext cx="1799486" cy="365125"/>
          </a:xfrm>
          <a:prstGeom prst="rect">
            <a:avLst/>
          </a:prstGeom>
        </p:spPr>
        <p:txBody>
          <a:bodyPr anchor="b"/>
          <a:lstStyle>
            <a:lvl1pPr>
              <a:defRPr sz="1059" b="1" i="0">
                <a:solidFill>
                  <a:srgbClr val="6786B7"/>
                </a:solidFill>
                <a:latin typeface="Century Gothic" panose="020B0502020202020204" pitchFamily="34" charset="0"/>
              </a:defRPr>
            </a:lvl1pPr>
          </a:lstStyle>
          <a:p>
            <a:pPr defTabSz="403433"/>
            <a:r>
              <a:rPr lang="en-US"/>
              <a:t>livrescanadabooks.com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39BBD5-8EF6-4E2F-075A-B91E099AC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9623" y="6041365"/>
            <a:ext cx="497561" cy="365125"/>
          </a:xfrm>
          <a:prstGeom prst="rect">
            <a:avLst/>
          </a:prstGeom>
        </p:spPr>
        <p:txBody>
          <a:bodyPr anchor="b"/>
          <a:lstStyle>
            <a:lvl1pPr algn="r">
              <a:defRPr sz="1059">
                <a:solidFill>
                  <a:srgbClr val="6786B7"/>
                </a:solidFill>
                <a:latin typeface="Century Gothic" panose="020B0502020202020204" pitchFamily="34" charset="0"/>
              </a:defRPr>
            </a:lvl1pPr>
          </a:lstStyle>
          <a:p>
            <a:pPr defTabSz="403433"/>
            <a:fld id="{93E4AAA4-6363-4581-962D-1ACCC2D600C5}" type="slidenum">
              <a:rPr lang="en-US"/>
              <a:pPr defTabSz="403433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9448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5010BAB9-6695-41AE-BA0C-1D7B1F5AB2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1451" y="461901"/>
            <a:ext cx="9770027" cy="6008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6293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9BD16AFB-9A1A-4538-849E-2C0BC57F51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" y="762000"/>
            <a:ext cx="115062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6534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251A8F55-5F61-43DF-B9BD-6C193180E8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6217" y="512174"/>
            <a:ext cx="8757299" cy="6010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6273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093AE010-C9B1-455C-B629-06D905AD64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8503" y="337900"/>
            <a:ext cx="8733727" cy="581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3436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67471430-3E6D-4C3B-817B-0B20E9D072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7086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1B7D4-9DAF-E8A4-7D72-061CF0C52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main bookish event: Slovenian book fair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501BA6-F6C9-CEED-A85C-99FCFD5826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sl-SI" sz="3200" dirty="0">
                <a:latin typeface="Arial" panose="020B0604020202020204" pitchFamily="34" charset="0"/>
                <a:cs typeface="Arial" panose="020B0604020202020204" pitchFamily="34" charset="0"/>
              </a:rPr>
              <a:t>The fair takes place in Ljubljana</a:t>
            </a:r>
            <a:r>
              <a:rPr lang="fr-CA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sz="3200" dirty="0">
                <a:latin typeface="Arial" panose="020B0604020202020204" pitchFamily="34" charset="0"/>
                <a:cs typeface="Arial" panose="020B0604020202020204" pitchFamily="34" charset="0"/>
              </a:rPr>
              <a:t>in the last week of November. The fair</a:t>
            </a:r>
            <a:r>
              <a:rPr lang="fr-CA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sz="3200" dirty="0">
                <a:latin typeface="Arial" panose="020B0604020202020204" pitchFamily="34" charset="0"/>
                <a:cs typeface="Arial" panose="020B0604020202020204" pitchFamily="34" charset="0"/>
              </a:rPr>
              <a:t>is B2C and also a kind of a literary festival. </a:t>
            </a:r>
          </a:p>
          <a:p>
            <a:r>
              <a:rPr lang="sl-SI" sz="3200" dirty="0">
                <a:latin typeface="Arial" panose="020B0604020202020204" pitchFamily="34" charset="0"/>
                <a:cs typeface="Arial" panose="020B0604020202020204" pitchFamily="34" charset="0"/>
              </a:rPr>
              <a:t>Number of visitors: 45</a:t>
            </a:r>
            <a:r>
              <a:rPr lang="fr-CA" sz="32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sl-SI" sz="3200" dirty="0">
                <a:latin typeface="Arial" panose="020B0604020202020204" pitchFamily="34" charset="0"/>
                <a:cs typeface="Arial" panose="020B0604020202020204" pitchFamily="34" charset="0"/>
              </a:rPr>
              <a:t>000 (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almost</a:t>
            </a:r>
            <a:r>
              <a:rPr lang="fr-CA" sz="3200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sl-SI" sz="3200" dirty="0">
                <a:latin typeface="Arial" panose="020B0604020202020204" pitchFamily="34" charset="0"/>
                <a:cs typeface="Arial" panose="020B0604020202020204" pitchFamily="34" charset="0"/>
              </a:rPr>
              <a:t>same as </a:t>
            </a:r>
            <a:r>
              <a:rPr lang="fr-CA" sz="32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sl-SI" sz="3200" dirty="0">
                <a:latin typeface="Arial" panose="020B0604020202020204" pitchFamily="34" charset="0"/>
                <a:cs typeface="Arial" panose="020B0604020202020204" pitchFamily="34" charset="0"/>
              </a:rPr>
              <a:t>number of visitors at </a:t>
            </a:r>
            <a:r>
              <a:rPr lang="fr-CA" sz="32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sl-SI" sz="3200" dirty="0">
                <a:latin typeface="Arial" panose="020B0604020202020204" pitchFamily="34" charset="0"/>
                <a:cs typeface="Arial" panose="020B0604020202020204" pitchFamily="34" charset="0"/>
              </a:rPr>
              <a:t>Vienna book fair</a:t>
            </a:r>
            <a:r>
              <a:rPr lang="fr-CA" sz="3200" dirty="0">
                <a:latin typeface="Arial" panose="020B0604020202020204" pitchFamily="34" charset="0"/>
                <a:cs typeface="Arial" panose="020B0604020202020204" pitchFamily="34" charset="0"/>
              </a:rPr>
              <a:t>, but </a:t>
            </a:r>
            <a:r>
              <a:rPr lang="sl-SI" sz="3200" dirty="0">
                <a:latin typeface="Arial" panose="020B0604020202020204" pitchFamily="34" charset="0"/>
                <a:cs typeface="Arial" panose="020B0604020202020204" pitchFamily="34" charset="0"/>
              </a:rPr>
              <a:t>Vienna is about five times bigger than Ljubljana).</a:t>
            </a:r>
          </a:p>
          <a:p>
            <a:r>
              <a:rPr lang="sl-SI" sz="3200" dirty="0">
                <a:latin typeface="Arial" panose="020B0604020202020204" pitchFamily="34" charset="0"/>
                <a:cs typeface="Arial" panose="020B0604020202020204" pitchFamily="34" charset="0"/>
              </a:rPr>
              <a:t>Number of Book Fair events: 200-300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sl-SI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l-SI" sz="3200" dirty="0">
                <a:latin typeface="Arial" panose="020B0604020202020204" pitchFamily="34" charset="0"/>
                <a:cs typeface="Arial" panose="020B0604020202020204" pitchFamily="34" charset="0"/>
              </a:rPr>
              <a:t>Estimated turnover in book sales: </a:t>
            </a:r>
            <a:r>
              <a:rPr lang="fr-CA" sz="3200" dirty="0">
                <a:latin typeface="Arial" panose="020B0604020202020204" pitchFamily="34" charset="0"/>
                <a:cs typeface="Arial" panose="020B0604020202020204" pitchFamily="34" charset="0"/>
              </a:rPr>
              <a:t>approx.</a:t>
            </a:r>
            <a:r>
              <a:rPr lang="sl-SI" sz="32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fr-CA" sz="3200" dirty="0"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  <a:r>
              <a:rPr lang="sl-SI" sz="3200" dirty="0">
                <a:latin typeface="Arial" panose="020B0604020202020204" pitchFamily="34" charset="0"/>
                <a:cs typeface="Arial" panose="020B0604020202020204" pitchFamily="34" charset="0"/>
              </a:rPr>
              <a:t> euros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A95836-36CE-2AFC-6AB2-53A9638038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4818" y="6041365"/>
            <a:ext cx="1799486" cy="365125"/>
          </a:xfrm>
          <a:prstGeom prst="rect">
            <a:avLst/>
          </a:prstGeom>
        </p:spPr>
        <p:txBody>
          <a:bodyPr anchor="b"/>
          <a:lstStyle>
            <a:lvl1pPr>
              <a:defRPr sz="1059" b="1" i="0">
                <a:solidFill>
                  <a:srgbClr val="6786B7"/>
                </a:solidFill>
                <a:latin typeface="Century Gothic" panose="020B0502020202020204" pitchFamily="34" charset="0"/>
              </a:defRPr>
            </a:lvl1pPr>
          </a:lstStyle>
          <a:p>
            <a:pPr defTabSz="403433"/>
            <a:r>
              <a:rPr lang="en-US"/>
              <a:t>livrescanadabooks.com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39BBD5-8EF6-4E2F-075A-B91E099AC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9623" y="6041365"/>
            <a:ext cx="497561" cy="365125"/>
          </a:xfrm>
          <a:prstGeom prst="rect">
            <a:avLst/>
          </a:prstGeom>
        </p:spPr>
        <p:txBody>
          <a:bodyPr anchor="b"/>
          <a:lstStyle>
            <a:lvl1pPr algn="r">
              <a:defRPr sz="1059">
                <a:solidFill>
                  <a:srgbClr val="6786B7"/>
                </a:solidFill>
                <a:latin typeface="Century Gothic" panose="020B0502020202020204" pitchFamily="34" charset="0"/>
              </a:defRPr>
            </a:lvl1pPr>
          </a:lstStyle>
          <a:p>
            <a:pPr defTabSz="403433"/>
            <a:fld id="{93E4AAA4-6363-4581-962D-1ACCC2D600C5}" type="slidenum">
              <a:rPr lang="en-US"/>
              <a:pPr defTabSz="403433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12116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9A67A460-337F-4C30-8D67-2009B62BC4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7196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E5F19424-B1D8-2A5C-B56F-2A2C95E640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8383" y="1110116"/>
            <a:ext cx="8949988" cy="5044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0830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9363453C-BC5D-4673-BD19-807A7EBB04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6699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5294303B-3748-4194-8154-31E894E5D3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5496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1B7D4-9DAF-E8A4-7D72-061CF0C52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z="4400" dirty="0">
                <a:latin typeface="Century Gothic" panose="020B0502020202020204" pitchFamily="34" charset="0"/>
              </a:rPr>
              <a:t>But first of all….what the heck is Slovenia?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A95836-36CE-2AFC-6AB2-53A9638038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4818" y="6041365"/>
            <a:ext cx="1799486" cy="365125"/>
          </a:xfrm>
          <a:prstGeom prst="rect">
            <a:avLst/>
          </a:prstGeom>
        </p:spPr>
        <p:txBody>
          <a:bodyPr anchor="b"/>
          <a:lstStyle>
            <a:lvl1pPr>
              <a:defRPr sz="1059" b="1" i="0">
                <a:solidFill>
                  <a:srgbClr val="6786B7"/>
                </a:solidFill>
                <a:latin typeface="Century Gothic" panose="020B0502020202020204" pitchFamily="34" charset="0"/>
              </a:defRPr>
            </a:lvl1pPr>
          </a:lstStyle>
          <a:p>
            <a:pPr defTabSz="403433"/>
            <a:r>
              <a:rPr lang="en-US"/>
              <a:t>livrescanadabooks.com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39BBD5-8EF6-4E2F-075A-B91E099AC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9623" y="6041365"/>
            <a:ext cx="497561" cy="365125"/>
          </a:xfrm>
          <a:prstGeom prst="rect">
            <a:avLst/>
          </a:prstGeom>
        </p:spPr>
        <p:txBody>
          <a:bodyPr anchor="b"/>
          <a:lstStyle>
            <a:lvl1pPr algn="r">
              <a:defRPr sz="1059">
                <a:solidFill>
                  <a:srgbClr val="6786B7"/>
                </a:solidFill>
                <a:latin typeface="Century Gothic" panose="020B0502020202020204" pitchFamily="34" charset="0"/>
              </a:defRPr>
            </a:lvl1pPr>
          </a:lstStyle>
          <a:p>
            <a:pPr defTabSz="403433"/>
            <a:fld id="{93E4AAA4-6363-4581-962D-1ACCC2D600C5}" type="slidenum">
              <a:rPr lang="en-US"/>
              <a:pPr defTabSz="403433"/>
              <a:t>3</a:t>
            </a:fld>
            <a:endParaRPr lang="en-US" dirty="0"/>
          </a:p>
        </p:txBody>
      </p:sp>
      <p:pic>
        <p:nvPicPr>
          <p:cNvPr id="7" name="Slika 4">
            <a:extLst>
              <a:ext uri="{FF2B5EF4-FFF2-40B4-BE49-F238E27FC236}">
                <a16:creationId xmlns:a16="http://schemas.microsoft.com/office/drawing/2014/main" id="{3B495295-E650-126A-2992-48BE49C829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260" b="15909"/>
          <a:stretch/>
        </p:blipFill>
        <p:spPr>
          <a:xfrm>
            <a:off x="3714750" y="2233668"/>
            <a:ext cx="4762500" cy="3278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1698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1B7D4-9DAF-E8A4-7D72-061CF0C52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Market developments in the last 25 years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501BA6-F6C9-CEED-A85C-99FCFD5826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sl-SI" dirty="0">
                <a:latin typeface="Arial" panose="020B0604020202020204" pitchFamily="34" charset="0"/>
                <a:cs typeface="Arial" panose="020B0604020202020204" pitchFamily="34" charset="0"/>
              </a:rPr>
              <a:t>Decline of direct sales (door to door and Reader‘s Digest) </a:t>
            </a:r>
          </a:p>
          <a:p>
            <a:r>
              <a:rPr lang="sl-SI" dirty="0">
                <a:latin typeface="Arial" panose="020B0604020202020204" pitchFamily="34" charset="0"/>
                <a:cs typeface="Arial" panose="020B0604020202020204" pitchFamily="34" charset="0"/>
              </a:rPr>
              <a:t>Growth of bookstore sales and other retail chan</a:t>
            </a: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sl-SI" dirty="0">
                <a:latin typeface="Arial" panose="020B0604020202020204" pitchFamily="34" charset="0"/>
                <a:cs typeface="Arial" panose="020B0604020202020204" pitchFamily="34" charset="0"/>
              </a:rPr>
              <a:t>els (</a:t>
            </a: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i.e., </a:t>
            </a:r>
            <a:r>
              <a:rPr lang="sl-SI" dirty="0">
                <a:latin typeface="Arial" panose="020B0604020202020204" pitchFamily="34" charset="0"/>
                <a:cs typeface="Arial" panose="020B0604020202020204" pitchFamily="34" charset="0"/>
              </a:rPr>
              <a:t>megamarkets, gas stations)</a:t>
            </a:r>
          </a:p>
          <a:p>
            <a:r>
              <a:rPr lang="sl-SI" dirty="0">
                <a:latin typeface="Arial" panose="020B0604020202020204" pitchFamily="34" charset="0"/>
                <a:cs typeface="Arial" panose="020B0604020202020204" pitchFamily="34" charset="0"/>
              </a:rPr>
              <a:t>Growth of foreign language/English book sales</a:t>
            </a:r>
          </a:p>
          <a:p>
            <a:r>
              <a:rPr lang="sl-SI" dirty="0">
                <a:latin typeface="Arial" panose="020B0604020202020204" pitchFamily="34" charset="0"/>
                <a:cs typeface="Arial" panose="020B0604020202020204" pitchFamily="34" charset="0"/>
              </a:rPr>
              <a:t>Educational market shrank due to state intervention (rental schemes, anti-workbook campaigns)</a:t>
            </a:r>
            <a:endParaRPr lang="fr-C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CA" sz="3500" b="1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sl-SI" sz="3500" b="1" dirty="0">
                <a:latin typeface="Arial" panose="020B0604020202020204" pitchFamily="34" charset="0"/>
                <a:cs typeface="Arial" panose="020B0604020202020204" pitchFamily="34" charset="0"/>
              </a:rPr>
              <a:t>esult</a:t>
            </a:r>
            <a:r>
              <a:rPr lang="sl-SI" sz="35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fr-CA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sz="3200" b="1" dirty="0">
                <a:latin typeface="Arial" panose="020B0604020202020204" pitchFamily="34" charset="0"/>
                <a:cs typeface="Arial" panose="020B0604020202020204" pitchFamily="34" charset="0"/>
              </a:rPr>
              <a:t>Drop in average book prices and drop in turnover </a:t>
            </a:r>
            <a:r>
              <a:rPr lang="fr-CA" sz="3200" b="1" dirty="0">
                <a:latin typeface="Arial" panose="020B0604020202020204" pitchFamily="34" charset="0"/>
                <a:cs typeface="Arial" panose="020B0604020202020204" pitchFamily="34" charset="0"/>
              </a:rPr>
              <a:t>as </a:t>
            </a:r>
            <a:r>
              <a:rPr lang="en-CA" sz="3200" b="1" dirty="0">
                <a:latin typeface="Arial" panose="020B0604020202020204" pitchFamily="34" charset="0"/>
                <a:cs typeface="Arial" panose="020B0604020202020204" pitchFamily="34" charset="0"/>
              </a:rPr>
              <a:t>well</a:t>
            </a:r>
            <a:r>
              <a:rPr lang="fr-CA" sz="3200" b="1" dirty="0">
                <a:latin typeface="Arial" panose="020B0604020202020204" pitchFamily="34" charset="0"/>
                <a:cs typeface="Arial" panose="020B0604020202020204" pitchFamily="34" charset="0"/>
              </a:rPr>
              <a:t>  as</a:t>
            </a:r>
            <a:r>
              <a:rPr lang="sl-SI" sz="3200" b="1" dirty="0">
                <a:latin typeface="Arial" panose="020B0604020202020204" pitchFamily="34" charset="0"/>
                <a:cs typeface="Arial" panose="020B0604020202020204" pitchFamily="34" charset="0"/>
              </a:rPr>
              <a:t> an overal</a:t>
            </a:r>
            <a:r>
              <a:rPr lang="fr-CA" sz="3200" b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sl-SI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shrinking of publishing industry (40% in turnover, 15-20% in number of employees). </a:t>
            </a: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A95836-36CE-2AFC-6AB2-53A9638038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4818" y="6041365"/>
            <a:ext cx="1799486" cy="365125"/>
          </a:xfrm>
          <a:prstGeom prst="rect">
            <a:avLst/>
          </a:prstGeom>
        </p:spPr>
        <p:txBody>
          <a:bodyPr anchor="b"/>
          <a:lstStyle>
            <a:lvl1pPr>
              <a:defRPr sz="1059" b="1" i="0">
                <a:solidFill>
                  <a:srgbClr val="6786B7"/>
                </a:solidFill>
                <a:latin typeface="Century Gothic" panose="020B0502020202020204" pitchFamily="34" charset="0"/>
              </a:defRPr>
            </a:lvl1pPr>
          </a:lstStyle>
          <a:p>
            <a:pPr defTabSz="403433"/>
            <a:r>
              <a:rPr lang="en-US"/>
              <a:t>livrescanadabooks.com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39BBD5-8EF6-4E2F-075A-B91E099AC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9623" y="6041365"/>
            <a:ext cx="497561" cy="365125"/>
          </a:xfrm>
          <a:prstGeom prst="rect">
            <a:avLst/>
          </a:prstGeom>
        </p:spPr>
        <p:txBody>
          <a:bodyPr anchor="b"/>
          <a:lstStyle>
            <a:lvl1pPr algn="r">
              <a:defRPr sz="1059">
                <a:solidFill>
                  <a:srgbClr val="6786B7"/>
                </a:solidFill>
                <a:latin typeface="Century Gothic" panose="020B0502020202020204" pitchFamily="34" charset="0"/>
              </a:defRPr>
            </a:lvl1pPr>
          </a:lstStyle>
          <a:p>
            <a:pPr defTabSz="403433"/>
            <a:fld id="{93E4AAA4-6363-4581-962D-1ACCC2D600C5}" type="slidenum">
              <a:rPr lang="en-US"/>
              <a:pPr defTabSz="403433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45388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1B7D4-9DAF-E8A4-7D72-061CF0C52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z="4400" dirty="0"/>
              <a:t>The main frenemy: Library-dominated market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501BA6-F6C9-CEED-A85C-99FCFD5826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09596" indent="-457200" algn="just">
              <a:lnSpc>
                <a:spcPct val="115000"/>
              </a:lnSpc>
              <a:buClr>
                <a:schemeClr val="dk1"/>
              </a:buClr>
              <a:buSzPct val="100000"/>
            </a:pPr>
            <a:r>
              <a:rPr lang="sl-SI" sz="3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" sz="3600" dirty="0">
                <a:latin typeface="Arial" panose="020B0604020202020204" pitchFamily="34" charset="0"/>
                <a:cs typeface="Arial" panose="020B0604020202020204" pitchFamily="34" charset="0"/>
              </a:rPr>
              <a:t>he library network is widely used and </a:t>
            </a:r>
            <a:r>
              <a:rPr lang="sl-SI" sz="3600" dirty="0">
                <a:latin typeface="Arial" panose="020B0604020202020204" pitchFamily="34" charset="0"/>
                <a:cs typeface="Arial" panose="020B0604020202020204" pitchFamily="34" charset="0"/>
              </a:rPr>
              <a:t>highly </a:t>
            </a:r>
            <a:r>
              <a:rPr lang="en" sz="3600" dirty="0">
                <a:latin typeface="Arial" panose="020B0604020202020204" pitchFamily="34" charset="0"/>
                <a:cs typeface="Arial" panose="020B0604020202020204" pitchFamily="34" charset="0"/>
              </a:rPr>
              <a:t>developed →</a:t>
            </a:r>
            <a:r>
              <a:rPr lang="sl-SI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" sz="3600" dirty="0">
                <a:latin typeface="Arial" panose="020B0604020202020204" pitchFamily="34" charset="0"/>
                <a:cs typeface="Arial" panose="020B0604020202020204" pitchFamily="34" charset="0"/>
              </a:rPr>
              <a:t>265 library lending points.</a:t>
            </a:r>
          </a:p>
          <a:p>
            <a:pPr marL="609596" indent="-457200">
              <a:lnSpc>
                <a:spcPct val="115000"/>
              </a:lnSpc>
              <a:buClr>
                <a:schemeClr val="dk1"/>
              </a:buClr>
              <a:buSzPct val="100000"/>
            </a:pPr>
            <a:r>
              <a:rPr lang="en" sz="3600" dirty="0">
                <a:latin typeface="Arial" panose="020B0604020202020204" pitchFamily="34" charset="0"/>
                <a:cs typeface="Arial" panose="020B0604020202020204" pitchFamily="34" charset="0"/>
              </a:rPr>
              <a:t>3 books per inhabitant are bought each year but 1</a:t>
            </a:r>
            <a:r>
              <a:rPr lang="sl-SI" sz="36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" sz="3600" dirty="0">
                <a:latin typeface="Arial" panose="020B0604020202020204" pitchFamily="34" charset="0"/>
                <a:cs typeface="Arial" panose="020B0604020202020204" pitchFamily="34" charset="0"/>
              </a:rPr>
              <a:t> books are borrowed from libraries</a:t>
            </a:r>
            <a:r>
              <a:rPr lang="sl-SI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36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sl-SI" sz="3600" dirty="0">
                <a:latin typeface="Arial" panose="020B0604020202020204" pitchFamily="34" charset="0"/>
                <a:cs typeface="Arial" panose="020B0604020202020204" pitchFamily="34" charset="0"/>
              </a:rPr>
              <a:t>including extensions</a:t>
            </a:r>
            <a:r>
              <a:rPr lang="en" sz="3600" dirty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A95836-36CE-2AFC-6AB2-53A9638038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4818" y="6041365"/>
            <a:ext cx="1799486" cy="365125"/>
          </a:xfrm>
          <a:prstGeom prst="rect">
            <a:avLst/>
          </a:prstGeom>
        </p:spPr>
        <p:txBody>
          <a:bodyPr anchor="b"/>
          <a:lstStyle>
            <a:lvl1pPr>
              <a:defRPr sz="1059" b="1" i="0">
                <a:solidFill>
                  <a:srgbClr val="6786B7"/>
                </a:solidFill>
                <a:latin typeface="Century Gothic" panose="020B0502020202020204" pitchFamily="34" charset="0"/>
              </a:defRPr>
            </a:lvl1pPr>
          </a:lstStyle>
          <a:p>
            <a:pPr marL="0" marR="0" lvl="0" indent="0" algn="l" defTabSz="4034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9" b="1" i="0" u="none" strike="noStrike" kern="1200" cap="none" spc="0" normalizeH="0" baseline="0" noProof="0">
                <a:ln>
                  <a:noFill/>
                </a:ln>
                <a:solidFill>
                  <a:srgbClr val="6786B7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livrescanadabooks.com</a:t>
            </a:r>
            <a:endParaRPr kumimoji="0" lang="en-US" sz="1059" b="1" i="0" u="none" strike="noStrike" kern="1200" cap="none" spc="0" normalizeH="0" baseline="0" noProof="0" dirty="0">
              <a:ln>
                <a:noFill/>
              </a:ln>
              <a:solidFill>
                <a:srgbClr val="6786B7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39BBD5-8EF6-4E2F-075A-B91E099AC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9623" y="6041365"/>
            <a:ext cx="497561" cy="365125"/>
          </a:xfrm>
          <a:prstGeom prst="rect">
            <a:avLst/>
          </a:prstGeom>
        </p:spPr>
        <p:txBody>
          <a:bodyPr anchor="b"/>
          <a:lstStyle>
            <a:lvl1pPr algn="r">
              <a:defRPr sz="1059">
                <a:solidFill>
                  <a:srgbClr val="6786B7"/>
                </a:solidFill>
                <a:latin typeface="Century Gothic" panose="020B0502020202020204" pitchFamily="34" charset="0"/>
              </a:defRPr>
            </a:lvl1pPr>
          </a:lstStyle>
          <a:p>
            <a:pPr marL="0" marR="0" lvl="0" indent="0" algn="r" defTabSz="4034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E4AAA4-6363-4581-962D-1ACCC2D600C5}" type="slidenum">
              <a:rPr kumimoji="0" lang="en-US" sz="1059" b="0" i="0" u="none" strike="noStrike" kern="1200" cap="none" spc="0" normalizeH="0" baseline="0" noProof="0">
                <a:ln>
                  <a:noFill/>
                </a:ln>
                <a:solidFill>
                  <a:srgbClr val="6786B7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4034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059" b="0" i="0" u="none" strike="noStrike" kern="1200" cap="none" spc="0" normalizeH="0" baseline="0" noProof="0" dirty="0">
              <a:ln>
                <a:noFill/>
              </a:ln>
              <a:solidFill>
                <a:srgbClr val="6786B7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24050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1B7D4-9DAF-E8A4-7D72-061CF0C52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Changes in public libraries 1998-2021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501BA6-F6C9-CEED-A85C-99FCFD5826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sl-SI" sz="3400" dirty="0">
                <a:latin typeface="Arial" panose="020B0604020202020204" pitchFamily="34" charset="0"/>
                <a:cs typeface="Arial" panose="020B0604020202020204" pitchFamily="34" charset="0"/>
              </a:rPr>
              <a:t>Between 1998-2014 number o</a:t>
            </a:r>
            <a:r>
              <a:rPr lang="fr-CA" sz="3400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sl-SI" sz="3400" dirty="0">
                <a:latin typeface="Arial" panose="020B0604020202020204" pitchFamily="34" charset="0"/>
                <a:cs typeface="Arial" panose="020B0604020202020204" pitchFamily="34" charset="0"/>
              </a:rPr>
              <a:t> library members grew from 450</a:t>
            </a:r>
            <a:r>
              <a:rPr lang="fr-CA" sz="34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sl-SI" sz="3400" dirty="0">
                <a:latin typeface="Arial" panose="020B0604020202020204" pitchFamily="34" charset="0"/>
                <a:cs typeface="Arial" panose="020B0604020202020204" pitchFamily="34" charset="0"/>
              </a:rPr>
              <a:t>000 to 490</a:t>
            </a:r>
            <a:r>
              <a:rPr lang="fr-CA" sz="34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sl-SI" sz="3400" dirty="0">
                <a:latin typeface="Arial" panose="020B0604020202020204" pitchFamily="34" charset="0"/>
                <a:cs typeface="Arial" panose="020B0604020202020204" pitchFamily="34" charset="0"/>
              </a:rPr>
              <a:t>000</a:t>
            </a:r>
            <a:r>
              <a:rPr lang="fr-CA" sz="34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sl-SI" sz="3400" dirty="0">
                <a:latin typeface="Arial" panose="020B0604020202020204" pitchFamily="34" charset="0"/>
                <a:cs typeface="Arial" panose="020B0604020202020204" pitchFamily="34" charset="0"/>
              </a:rPr>
              <a:t>number of loans grew from 19 million to 24 million</a:t>
            </a:r>
            <a:r>
              <a:rPr lang="fr-CA" sz="34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sl-SI" sz="3400" dirty="0">
                <a:latin typeface="Arial" panose="020B0604020202020204" pitchFamily="34" charset="0"/>
                <a:cs typeface="Arial" panose="020B0604020202020204" pitchFamily="34" charset="0"/>
              </a:rPr>
              <a:t>number of employees in Slovene public libraries grew 56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r>
              <a:rPr lang="sl-SI" sz="3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CA" sz="34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sl-SI" sz="3400" dirty="0">
                <a:latin typeface="Arial" panose="020B0604020202020204" pitchFamily="34" charset="0"/>
                <a:cs typeface="Arial" panose="020B0604020202020204" pitchFamily="34" charset="0"/>
              </a:rPr>
              <a:t>their budge</a:t>
            </a:r>
            <a:r>
              <a:rPr lang="fr-CA" sz="34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sl-SI" sz="3400" dirty="0">
                <a:latin typeface="Arial" panose="020B0604020202020204" pitchFamily="34" charset="0"/>
                <a:cs typeface="Arial" panose="020B0604020202020204" pitchFamily="34" charset="0"/>
              </a:rPr>
              <a:t> grew 41%,</a:t>
            </a:r>
            <a:r>
              <a:rPr lang="fr-CA" sz="34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sl-SI" sz="3400" dirty="0">
                <a:latin typeface="Arial" panose="020B0604020202020204" pitchFamily="34" charset="0"/>
                <a:cs typeface="Arial" panose="020B0604020202020204" pitchFamily="34" charset="0"/>
              </a:rPr>
              <a:t>number of events in libraries </a:t>
            </a:r>
            <a:r>
              <a:rPr lang="fr-CA" sz="3400" dirty="0" err="1">
                <a:latin typeface="Arial" panose="020B0604020202020204" pitchFamily="34" charset="0"/>
                <a:cs typeface="Arial" panose="020B0604020202020204" pitchFamily="34" charset="0"/>
              </a:rPr>
              <a:t>increased</a:t>
            </a:r>
            <a:r>
              <a:rPr lang="fr-CA" sz="3400" dirty="0">
                <a:latin typeface="Arial" panose="020B0604020202020204" pitchFamily="34" charset="0"/>
                <a:cs typeface="Arial" panose="020B0604020202020204" pitchFamily="34" charset="0"/>
              </a:rPr>
              <a:t> by</a:t>
            </a:r>
            <a:r>
              <a:rPr lang="sl-SI" sz="3400" dirty="0">
                <a:latin typeface="Arial" panose="020B0604020202020204" pitchFamily="34" charset="0"/>
                <a:cs typeface="Arial" panose="020B0604020202020204" pitchFamily="34" charset="0"/>
              </a:rPr>
              <a:t> 157%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; and </a:t>
            </a:r>
            <a:r>
              <a:rPr lang="sl-SI" sz="3400" dirty="0">
                <a:latin typeface="Arial" panose="020B0604020202020204" pitchFamily="34" charset="0"/>
                <a:cs typeface="Arial" panose="020B0604020202020204" pitchFamily="34" charset="0"/>
              </a:rPr>
              <a:t>their surface area 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sl-SI" sz="3400" dirty="0">
                <a:latin typeface="Arial" panose="020B0604020202020204" pitchFamily="34" charset="0"/>
                <a:cs typeface="Arial" panose="020B0604020202020204" pitchFamily="34" charset="0"/>
              </a:rPr>
              <a:t> 101%. </a:t>
            </a:r>
          </a:p>
          <a:p>
            <a:r>
              <a:rPr lang="sl-SI" sz="3400" b="1" dirty="0">
                <a:latin typeface="Arial" panose="020B0604020202020204" pitchFamily="34" charset="0"/>
                <a:cs typeface="Arial" panose="020B0604020202020204" pitchFamily="34" charset="0"/>
              </a:rPr>
              <a:t>But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the</a:t>
            </a:r>
            <a:r>
              <a:rPr lang="sl-SI" sz="3400" b="1" dirty="0">
                <a:latin typeface="Arial" panose="020B0604020202020204" pitchFamily="34" charset="0"/>
                <a:cs typeface="Arial" panose="020B0604020202020204" pitchFamily="34" charset="0"/>
              </a:rPr>
              <a:t> number of library loans grew only 20% and resources for book purchases shr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unk</a:t>
            </a:r>
            <a:r>
              <a:rPr lang="sl-SI" sz="3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sl-SI" sz="3400" dirty="0">
                <a:latin typeface="Arial" panose="020B0604020202020204" pitchFamily="34" charset="0"/>
                <a:cs typeface="Arial" panose="020B0604020202020204" pitchFamily="34" charset="0"/>
              </a:rPr>
              <a:t>After 2015, and especially after 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sl-SI" sz="3400" dirty="0">
                <a:latin typeface="Arial" panose="020B0604020202020204" pitchFamily="34" charset="0"/>
                <a:cs typeface="Arial" panose="020B0604020202020204" pitchFamily="34" charset="0"/>
              </a:rPr>
              <a:t>ovid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sl-SI" sz="3400" dirty="0">
                <a:latin typeface="Arial" panose="020B0604020202020204" pitchFamily="34" charset="0"/>
                <a:cs typeface="Arial" panose="020B0604020202020204" pitchFamily="34" charset="0"/>
              </a:rPr>
              <a:t> these trends reversed: number of library members shrank from 500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sl-SI" sz="3400" dirty="0">
                <a:latin typeface="Arial" panose="020B0604020202020204" pitchFamily="34" charset="0"/>
                <a:cs typeface="Arial" panose="020B0604020202020204" pitchFamily="34" charset="0"/>
              </a:rPr>
              <a:t>000 to </a:t>
            </a:r>
            <a:r>
              <a:rPr lang="sl-SI" sz="34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398</a:t>
            </a:r>
            <a:r>
              <a:rPr lang="en-US" sz="34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sl-SI" sz="34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678</a:t>
            </a:r>
            <a:r>
              <a:rPr lang="en-US" sz="34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sl-SI" sz="3400" dirty="0">
                <a:latin typeface="Arial" panose="020B0604020202020204" pitchFamily="34" charset="0"/>
                <a:cs typeface="Arial" panose="020B0604020202020204" pitchFamily="34" charset="0"/>
              </a:rPr>
              <a:t> number of library loans dropped from 24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sl-SI" sz="3400" dirty="0">
                <a:latin typeface="Arial" panose="020B0604020202020204" pitchFamily="34" charset="0"/>
                <a:cs typeface="Arial" panose="020B0604020202020204" pitchFamily="34" charset="0"/>
              </a:rPr>
              <a:t>400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sl-SI" sz="3400" dirty="0">
                <a:latin typeface="Arial" panose="020B0604020202020204" pitchFamily="34" charset="0"/>
                <a:cs typeface="Arial" panose="020B0604020202020204" pitchFamily="34" charset="0"/>
              </a:rPr>
              <a:t>000 to 18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sl-SI" sz="3400" dirty="0">
                <a:latin typeface="Arial" panose="020B0604020202020204" pitchFamily="34" charset="0"/>
                <a:cs typeface="Arial" panose="020B0604020202020204" pitchFamily="34" charset="0"/>
              </a:rPr>
              <a:t>612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sl-SI" sz="3400" dirty="0">
                <a:latin typeface="Arial" panose="020B0604020202020204" pitchFamily="34" charset="0"/>
                <a:cs typeface="Arial" panose="020B0604020202020204" pitchFamily="34" charset="0"/>
              </a:rPr>
              <a:t>682 (together with loan extensions)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sl-SI" sz="34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sl-SI" sz="3400" dirty="0">
                <a:latin typeface="Arial" panose="020B0604020202020204" pitchFamily="34" charset="0"/>
                <a:cs typeface="Arial" panose="020B0604020202020204" pitchFamily="34" charset="0"/>
              </a:rPr>
              <a:t>number of events dropped about 30%.  </a:t>
            </a:r>
          </a:p>
          <a:p>
            <a:r>
              <a:rPr lang="sl-SI" sz="3400" dirty="0">
                <a:latin typeface="Arial" panose="020B0604020202020204" pitchFamily="34" charset="0"/>
                <a:cs typeface="Arial" panose="020B0604020202020204" pitchFamily="34" charset="0"/>
              </a:rPr>
              <a:t>After 2015, resources for book purchases, number of employees and surface area stabili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sl-SI" sz="3400" dirty="0">
                <a:latin typeface="Arial" panose="020B0604020202020204" pitchFamily="34" charset="0"/>
                <a:cs typeface="Arial" panose="020B0604020202020204" pitchFamily="34" charset="0"/>
              </a:rPr>
              <a:t>ed. </a:t>
            </a:r>
            <a:endParaRPr lang="en-US" sz="3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A95836-36CE-2AFC-6AB2-53A9638038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4818" y="6041365"/>
            <a:ext cx="1799486" cy="365125"/>
          </a:xfrm>
          <a:prstGeom prst="rect">
            <a:avLst/>
          </a:prstGeom>
        </p:spPr>
        <p:txBody>
          <a:bodyPr anchor="b"/>
          <a:lstStyle>
            <a:lvl1pPr>
              <a:defRPr sz="1059" b="1" i="0">
                <a:solidFill>
                  <a:srgbClr val="6786B7"/>
                </a:solidFill>
                <a:latin typeface="Century Gothic" panose="020B0502020202020204" pitchFamily="34" charset="0"/>
              </a:defRPr>
            </a:lvl1pPr>
          </a:lstStyle>
          <a:p>
            <a:pPr defTabSz="403433"/>
            <a:r>
              <a:rPr lang="en-US"/>
              <a:t>livrescanadabooks.com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39BBD5-8EF6-4E2F-075A-B91E099AC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9623" y="6041365"/>
            <a:ext cx="497561" cy="365125"/>
          </a:xfrm>
          <a:prstGeom prst="rect">
            <a:avLst/>
          </a:prstGeom>
        </p:spPr>
        <p:txBody>
          <a:bodyPr anchor="b"/>
          <a:lstStyle>
            <a:lvl1pPr algn="r">
              <a:defRPr sz="1059">
                <a:solidFill>
                  <a:srgbClr val="6786B7"/>
                </a:solidFill>
                <a:latin typeface="Century Gothic" panose="020B0502020202020204" pitchFamily="34" charset="0"/>
              </a:defRPr>
            </a:lvl1pPr>
          </a:lstStyle>
          <a:p>
            <a:pPr defTabSz="403433"/>
            <a:fld id="{93E4AAA4-6363-4581-962D-1ACCC2D600C5}" type="slidenum">
              <a:rPr lang="en-US"/>
              <a:pPr defTabSz="403433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47549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8A3B7A8F-EC2B-40DA-A589-69A25D00C2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6437" y="0"/>
            <a:ext cx="85591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835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E8FFAA36-06FC-4AF7-804F-C22C7A462D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164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D212B537-AEAB-4471-BB42-E97E149B4C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3303" y="702433"/>
            <a:ext cx="8686499" cy="5689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838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53D030DF-B524-4662-8FDD-F56D0F206B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396" y="1341120"/>
            <a:ext cx="10950632" cy="430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440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ABA5B78D-166A-49AF-82C3-86D8CDFDCF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9360" y="731519"/>
            <a:ext cx="7733212" cy="5799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6080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323783D1-06F2-4A6C-9AB4-3951DF221D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7007"/>
            <a:ext cx="12192000" cy="6003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4343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1784" y="255897"/>
            <a:ext cx="5976664" cy="1143000"/>
          </a:xfrm>
        </p:spPr>
        <p:txBody>
          <a:bodyPr>
            <a:normAutofit/>
          </a:bodyPr>
          <a:lstStyle/>
          <a:p>
            <a:r>
              <a:rPr lang="sl-SI" err="1"/>
              <a:t>Library</a:t>
            </a:r>
            <a:r>
              <a:rPr lang="sl-SI"/>
              <a:t> bus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2051" name="Picture 3" descr="C:\Users\Claire Squires\Desktop\Slovenia Pics\20130614_174144565_iO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124" y="184331"/>
            <a:ext cx="8934995" cy="6673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2530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1B7D4-9DAF-E8A4-7D72-061CF0C52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z="4400" dirty="0">
                <a:latin typeface="Century Gothic" panose="020B0502020202020204" pitchFamily="34" charset="0"/>
              </a:rPr>
              <a:t>It</a:t>
            </a:r>
            <a:r>
              <a:rPr lang="en-CA" sz="4400" dirty="0">
                <a:latin typeface="Century Gothic" panose="020B0502020202020204" pitchFamily="34" charset="0"/>
              </a:rPr>
              <a:t>’</a:t>
            </a:r>
            <a:r>
              <a:rPr lang="sl-SI" sz="4400" dirty="0">
                <a:latin typeface="Century Gothic" panose="020B0502020202020204" pitchFamily="34" charset="0"/>
              </a:rPr>
              <a:t>s small. 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065FB39-E13D-C004-23EF-D5E32C1F9F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62196" y="1911350"/>
            <a:ext cx="4667608" cy="392271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A95836-36CE-2AFC-6AB2-53A9638038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4818" y="6041365"/>
            <a:ext cx="1799486" cy="365125"/>
          </a:xfrm>
          <a:prstGeom prst="rect">
            <a:avLst/>
          </a:prstGeom>
        </p:spPr>
        <p:txBody>
          <a:bodyPr anchor="b"/>
          <a:lstStyle>
            <a:lvl1pPr>
              <a:defRPr sz="1059" b="1" i="0">
                <a:solidFill>
                  <a:srgbClr val="6786B7"/>
                </a:solidFill>
                <a:latin typeface="Century Gothic" panose="020B0502020202020204" pitchFamily="34" charset="0"/>
              </a:defRPr>
            </a:lvl1pPr>
          </a:lstStyle>
          <a:p>
            <a:pPr defTabSz="403433"/>
            <a:r>
              <a:rPr lang="en-US"/>
              <a:t>livrescanadabooks.com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39BBD5-8EF6-4E2F-075A-B91E099AC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9623" y="6041365"/>
            <a:ext cx="497561" cy="365125"/>
          </a:xfrm>
          <a:prstGeom prst="rect">
            <a:avLst/>
          </a:prstGeom>
        </p:spPr>
        <p:txBody>
          <a:bodyPr anchor="b"/>
          <a:lstStyle>
            <a:lvl1pPr algn="r">
              <a:defRPr sz="1059">
                <a:solidFill>
                  <a:srgbClr val="6786B7"/>
                </a:solidFill>
                <a:latin typeface="Century Gothic" panose="020B0502020202020204" pitchFamily="34" charset="0"/>
              </a:defRPr>
            </a:lvl1pPr>
          </a:lstStyle>
          <a:p>
            <a:pPr defTabSz="403433"/>
            <a:fld id="{93E4AAA4-6363-4581-962D-1ACCC2D600C5}" type="slidenum">
              <a:rPr lang="en-US"/>
              <a:pPr defTabSz="403433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5475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1B7D4-9DAF-E8A4-7D72-061CF0C52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The </a:t>
            </a:r>
            <a:r>
              <a:rPr lang="en-CA" dirty="0"/>
              <a:t>f</a:t>
            </a:r>
            <a:r>
              <a:rPr lang="sl-SI" dirty="0"/>
              <a:t>remeny within: Ebooks, audiboks and public libraries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501BA6-F6C9-CEED-A85C-99FCFD5826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First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ebook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in Slovenian was sold in a Slovenian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ebookstore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on July 2nd, 2013. Yet, a huge majority of Slovenian publishers opted to work with library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ebook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network that is free for all library patrons. Libraries pay one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licence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per every 52 loans. This effectively killed the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ebook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market. 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In autumn 2023, there will be a launch of two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audibook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platforms. Publishers are now discussing how not to repeat the mistake they made in 2013. </a:t>
            </a: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A95836-36CE-2AFC-6AB2-53A9638038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4818" y="6041365"/>
            <a:ext cx="1799486" cy="365125"/>
          </a:xfrm>
          <a:prstGeom prst="rect">
            <a:avLst/>
          </a:prstGeom>
        </p:spPr>
        <p:txBody>
          <a:bodyPr anchor="b"/>
          <a:lstStyle>
            <a:lvl1pPr>
              <a:defRPr sz="1059" b="1" i="0">
                <a:solidFill>
                  <a:srgbClr val="6786B7"/>
                </a:solidFill>
                <a:latin typeface="Century Gothic" panose="020B0502020202020204" pitchFamily="34" charset="0"/>
              </a:defRPr>
            </a:lvl1pPr>
          </a:lstStyle>
          <a:p>
            <a:pPr defTabSz="403433"/>
            <a:r>
              <a:rPr lang="en-US"/>
              <a:t>livrescanadabooks.com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39BBD5-8EF6-4E2F-075A-B91E099AC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9623" y="6041365"/>
            <a:ext cx="497561" cy="365125"/>
          </a:xfrm>
          <a:prstGeom prst="rect">
            <a:avLst/>
          </a:prstGeom>
        </p:spPr>
        <p:txBody>
          <a:bodyPr anchor="b"/>
          <a:lstStyle>
            <a:lvl1pPr algn="r">
              <a:defRPr sz="1059">
                <a:solidFill>
                  <a:srgbClr val="6786B7"/>
                </a:solidFill>
                <a:latin typeface="Century Gothic" panose="020B0502020202020204" pitchFamily="34" charset="0"/>
              </a:defRPr>
            </a:lvl1pPr>
          </a:lstStyle>
          <a:p>
            <a:pPr defTabSz="403433"/>
            <a:fld id="{93E4AAA4-6363-4581-962D-1ACCC2D600C5}" type="slidenum">
              <a:rPr lang="en-US"/>
              <a:pPr defTabSz="403433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55189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1B7D4-9DAF-E8A4-7D72-061CF0C52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on reading and consumer trends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501BA6-F6C9-CEED-A85C-99FCFD5826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sl-SI" b="1" dirty="0">
                <a:latin typeface="Arial" panose="020B0604020202020204" pitchFamily="34" charset="0"/>
                <a:cs typeface="Arial" panose="020B0604020202020204" pitchFamily="34" charset="0"/>
              </a:rPr>
              <a:t>About 50% of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sl-SI" b="1" dirty="0">
                <a:latin typeface="Arial" panose="020B0604020202020204" pitchFamily="34" charset="0"/>
                <a:cs typeface="Arial" panose="020B0604020202020204" pitchFamily="34" charset="0"/>
              </a:rPr>
              <a:t>Slovene population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does not</a:t>
            </a:r>
            <a:r>
              <a:rPr lang="sl-SI" b="1" dirty="0">
                <a:latin typeface="Arial" panose="020B0604020202020204" pitchFamily="34" charset="0"/>
                <a:cs typeface="Arial" panose="020B0604020202020204" pitchFamily="34" charset="0"/>
              </a:rPr>
              <a:t> read books. This ratio didn‘t change in last 50 years. However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l-SI" b="1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recent </a:t>
            </a:r>
            <a:r>
              <a:rPr lang="sl-SI" b="1" dirty="0">
                <a:latin typeface="Arial" panose="020B0604020202020204" pitchFamily="34" charset="0"/>
                <a:cs typeface="Arial" panose="020B0604020202020204" pitchFamily="34" charset="0"/>
              </a:rPr>
              <a:t>years, we started to lose those who read 10+ books per year.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sl-SI" b="1" dirty="0">
                <a:latin typeface="Arial" panose="020B0604020202020204" pitchFamily="34" charset="0"/>
                <a:cs typeface="Arial" panose="020B0604020202020204" pitchFamily="34" charset="0"/>
              </a:rPr>
              <a:t>nly about one third of Slovene parents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regularly</a:t>
            </a:r>
            <a:r>
              <a:rPr lang="sl-SI" b="1" dirty="0">
                <a:latin typeface="Arial" panose="020B0604020202020204" pitchFamily="34" charset="0"/>
                <a:cs typeface="Arial" panose="020B0604020202020204" pitchFamily="34" charset="0"/>
              </a:rPr>
              <a:t> read to their children.</a:t>
            </a:r>
          </a:p>
          <a:p>
            <a:r>
              <a:rPr lang="sl-SI" dirty="0">
                <a:latin typeface="Arial" panose="020B0604020202020204" pitchFamily="34" charset="0"/>
                <a:cs typeface="Arial" panose="020B0604020202020204" pitchFamily="34" charset="0"/>
              </a:rPr>
              <a:t>In Slovenia, home libraries are among the smallest in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Organisation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for Economic Co-operation and Development (</a:t>
            </a:r>
            <a:r>
              <a:rPr lang="sl-SI" dirty="0">
                <a:latin typeface="Arial" panose="020B0604020202020204" pitchFamily="34" charset="0"/>
                <a:cs typeface="Arial" panose="020B0604020202020204" pitchFamily="34" charset="0"/>
              </a:rPr>
              <a:t>OECD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sl-SI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sl-SI" dirty="0">
                <a:latin typeface="Arial" panose="020B0604020202020204" pitchFamily="34" charset="0"/>
                <a:cs typeface="Arial" panose="020B0604020202020204" pitchFamily="34" charset="0"/>
              </a:rPr>
              <a:t>Number of library loans is above the EU average (number of loans doubles number of sales).</a:t>
            </a: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A95836-36CE-2AFC-6AB2-53A9638038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4818" y="6041365"/>
            <a:ext cx="1799486" cy="365125"/>
          </a:xfrm>
          <a:prstGeom prst="rect">
            <a:avLst/>
          </a:prstGeom>
        </p:spPr>
        <p:txBody>
          <a:bodyPr anchor="b"/>
          <a:lstStyle>
            <a:lvl1pPr>
              <a:defRPr sz="1059" b="1" i="0">
                <a:solidFill>
                  <a:srgbClr val="6786B7"/>
                </a:solidFill>
                <a:latin typeface="Century Gothic" panose="020B0502020202020204" pitchFamily="34" charset="0"/>
              </a:defRPr>
            </a:lvl1pPr>
          </a:lstStyle>
          <a:p>
            <a:pPr defTabSz="403433"/>
            <a:r>
              <a:rPr lang="en-US"/>
              <a:t>livrescanadabooks.com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39BBD5-8EF6-4E2F-075A-B91E099AC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9623" y="6041365"/>
            <a:ext cx="497561" cy="365125"/>
          </a:xfrm>
          <a:prstGeom prst="rect">
            <a:avLst/>
          </a:prstGeom>
        </p:spPr>
        <p:txBody>
          <a:bodyPr anchor="b"/>
          <a:lstStyle>
            <a:lvl1pPr algn="r">
              <a:defRPr sz="1059">
                <a:solidFill>
                  <a:srgbClr val="6786B7"/>
                </a:solidFill>
                <a:latin typeface="Century Gothic" panose="020B0502020202020204" pitchFamily="34" charset="0"/>
              </a:defRPr>
            </a:lvl1pPr>
          </a:lstStyle>
          <a:p>
            <a:pPr defTabSz="403433"/>
            <a:fld id="{93E4AAA4-6363-4581-962D-1ACCC2D600C5}" type="slidenum">
              <a:rPr lang="en-US"/>
              <a:pPr defTabSz="403433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3275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34B4F0F-C1F7-413D-868F-9A74F30F2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en-US" sz="4236" b="1" i="0" u="none" strike="noStrike" kern="1200" cap="none" spc="0" normalizeH="0" baseline="0" noProof="0" dirty="0">
                <a:ln>
                  <a:noFill/>
                </a:ln>
                <a:solidFill>
                  <a:srgbClr val="6786B7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Basic reading trends in reading population</a:t>
            </a:r>
            <a:endParaRPr lang="sl-SI" dirty="0"/>
          </a:p>
        </p:txBody>
      </p:sp>
      <p:graphicFrame>
        <p:nvGraphicFramePr>
          <p:cNvPr id="4" name="Tabela 4">
            <a:extLst>
              <a:ext uri="{FF2B5EF4-FFF2-40B4-BE49-F238E27FC236}">
                <a16:creationId xmlns:a16="http://schemas.microsoft.com/office/drawing/2014/main" id="{718114ED-5663-4608-AF94-095A89DC6F6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87334339"/>
              </p:ext>
            </p:extLst>
          </p:nvPr>
        </p:nvGraphicFramePr>
        <p:xfrm>
          <a:off x="838200" y="1825625"/>
          <a:ext cx="10515597" cy="2392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199">
                  <a:extLst>
                    <a:ext uri="{9D8B030D-6E8A-4147-A177-3AD203B41FA5}">
                      <a16:colId xmlns:a16="http://schemas.microsoft.com/office/drawing/2014/main" val="4207524537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2915813000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390881795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l-SI" err="1"/>
                        <a:t>Basic</a:t>
                      </a:r>
                      <a:r>
                        <a:rPr lang="sl-SI"/>
                        <a:t> </a:t>
                      </a:r>
                      <a:r>
                        <a:rPr lang="sl-SI" err="1"/>
                        <a:t>reading</a:t>
                      </a:r>
                      <a:r>
                        <a:rPr lang="sl-SI"/>
                        <a:t> </a:t>
                      </a:r>
                      <a:r>
                        <a:rPr lang="sl-SI" err="1"/>
                        <a:t>indicators</a:t>
                      </a:r>
                      <a:endParaRPr lang="sl-SI"/>
                    </a:p>
                  </a:txBody>
                  <a:tcPr marL="94463" marR="94463"/>
                </a:tc>
                <a:tc>
                  <a:txBody>
                    <a:bodyPr/>
                    <a:lstStyle/>
                    <a:p>
                      <a:r>
                        <a:rPr lang="sl-SI"/>
                        <a:t>2014</a:t>
                      </a:r>
                    </a:p>
                  </a:txBody>
                  <a:tcPr marL="94463" marR="94463"/>
                </a:tc>
                <a:tc>
                  <a:txBody>
                    <a:bodyPr/>
                    <a:lstStyle/>
                    <a:p>
                      <a:r>
                        <a:rPr lang="sl-SI"/>
                        <a:t>2019</a:t>
                      </a:r>
                    </a:p>
                  </a:txBody>
                  <a:tcPr marL="94463" marR="94463"/>
                </a:tc>
                <a:extLst>
                  <a:ext uri="{0D108BD9-81ED-4DB2-BD59-A6C34878D82A}">
                    <a16:rowId xmlns:a16="http://schemas.microsoft.com/office/drawing/2014/main" val="32973581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l-SI" err="1"/>
                        <a:t>Number</a:t>
                      </a:r>
                      <a:r>
                        <a:rPr lang="sl-SI"/>
                        <a:t> </a:t>
                      </a:r>
                      <a:r>
                        <a:rPr lang="sl-SI" err="1"/>
                        <a:t>of</a:t>
                      </a:r>
                      <a:r>
                        <a:rPr lang="sl-SI"/>
                        <a:t> </a:t>
                      </a:r>
                      <a:r>
                        <a:rPr lang="sl-SI" err="1"/>
                        <a:t>daily</a:t>
                      </a:r>
                      <a:r>
                        <a:rPr lang="sl-SI"/>
                        <a:t> </a:t>
                      </a:r>
                      <a:r>
                        <a:rPr lang="sl-SI" err="1"/>
                        <a:t>readers</a:t>
                      </a:r>
                      <a:endParaRPr lang="sl-SI"/>
                    </a:p>
                  </a:txBody>
                  <a:tcPr marL="94463" marR="94463"/>
                </a:tc>
                <a:tc>
                  <a:txBody>
                    <a:bodyPr/>
                    <a:lstStyle/>
                    <a:p>
                      <a:r>
                        <a:rPr lang="sl-SI"/>
                        <a:t>12%</a:t>
                      </a:r>
                    </a:p>
                  </a:txBody>
                  <a:tcPr marL="94463" marR="94463"/>
                </a:tc>
                <a:tc>
                  <a:txBody>
                    <a:bodyPr/>
                    <a:lstStyle/>
                    <a:p>
                      <a:r>
                        <a:rPr lang="sl-SI"/>
                        <a:t>9%</a:t>
                      </a:r>
                    </a:p>
                  </a:txBody>
                  <a:tcPr marL="94463" marR="94463"/>
                </a:tc>
                <a:extLst>
                  <a:ext uri="{0D108BD9-81ED-4DB2-BD59-A6C34878D82A}">
                    <a16:rowId xmlns:a16="http://schemas.microsoft.com/office/drawing/2014/main" val="15306380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l-SI" err="1"/>
                        <a:t>Readers</a:t>
                      </a:r>
                      <a:r>
                        <a:rPr lang="sl-SI"/>
                        <a:t> </a:t>
                      </a:r>
                      <a:r>
                        <a:rPr lang="sl-SI" err="1"/>
                        <a:t>who</a:t>
                      </a:r>
                      <a:r>
                        <a:rPr lang="sl-SI"/>
                        <a:t> </a:t>
                      </a:r>
                      <a:r>
                        <a:rPr lang="sl-SI" err="1"/>
                        <a:t>read</a:t>
                      </a:r>
                      <a:r>
                        <a:rPr lang="sl-SI"/>
                        <a:t> more </a:t>
                      </a:r>
                      <a:r>
                        <a:rPr lang="sl-SI" err="1"/>
                        <a:t>than</a:t>
                      </a:r>
                      <a:r>
                        <a:rPr lang="sl-SI"/>
                        <a:t> 20 </a:t>
                      </a:r>
                      <a:r>
                        <a:rPr lang="sl-SI" err="1"/>
                        <a:t>books</a:t>
                      </a:r>
                      <a:r>
                        <a:rPr lang="sl-SI"/>
                        <a:t> per </a:t>
                      </a:r>
                      <a:r>
                        <a:rPr lang="sl-SI" err="1"/>
                        <a:t>year</a:t>
                      </a:r>
                      <a:endParaRPr lang="sl-SI"/>
                    </a:p>
                  </a:txBody>
                  <a:tcPr marL="94463" marR="94463"/>
                </a:tc>
                <a:tc>
                  <a:txBody>
                    <a:bodyPr/>
                    <a:lstStyle/>
                    <a:p>
                      <a:r>
                        <a:rPr lang="sl-SI"/>
                        <a:t>16%</a:t>
                      </a:r>
                    </a:p>
                  </a:txBody>
                  <a:tcPr marL="94463" marR="94463"/>
                </a:tc>
                <a:tc>
                  <a:txBody>
                    <a:bodyPr/>
                    <a:lstStyle/>
                    <a:p>
                      <a:r>
                        <a:rPr lang="sl-SI"/>
                        <a:t>11%</a:t>
                      </a:r>
                    </a:p>
                  </a:txBody>
                  <a:tcPr marL="94463" marR="94463"/>
                </a:tc>
                <a:extLst>
                  <a:ext uri="{0D108BD9-81ED-4DB2-BD59-A6C34878D82A}">
                    <a16:rowId xmlns:a16="http://schemas.microsoft.com/office/drawing/2014/main" val="38845021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l-SI" err="1"/>
                        <a:t>Readers</a:t>
                      </a:r>
                      <a:r>
                        <a:rPr lang="sl-SI"/>
                        <a:t> </a:t>
                      </a:r>
                      <a:r>
                        <a:rPr lang="sl-SI" err="1"/>
                        <a:t>who</a:t>
                      </a:r>
                      <a:r>
                        <a:rPr lang="sl-SI"/>
                        <a:t> </a:t>
                      </a:r>
                      <a:r>
                        <a:rPr lang="sl-SI" err="1"/>
                        <a:t>visit</a:t>
                      </a:r>
                      <a:r>
                        <a:rPr lang="sl-SI"/>
                        <a:t> </a:t>
                      </a:r>
                      <a:r>
                        <a:rPr lang="sl-SI" err="1"/>
                        <a:t>libraries</a:t>
                      </a:r>
                      <a:r>
                        <a:rPr lang="sl-SI"/>
                        <a:t> at </a:t>
                      </a:r>
                      <a:r>
                        <a:rPr lang="sl-SI" err="1"/>
                        <a:t>least</a:t>
                      </a:r>
                      <a:r>
                        <a:rPr lang="sl-SI"/>
                        <a:t> </a:t>
                      </a:r>
                      <a:r>
                        <a:rPr lang="sl-SI" err="1"/>
                        <a:t>once</a:t>
                      </a:r>
                      <a:r>
                        <a:rPr lang="sl-SI"/>
                        <a:t> a </a:t>
                      </a:r>
                      <a:r>
                        <a:rPr lang="sl-SI" err="1"/>
                        <a:t>month</a:t>
                      </a:r>
                      <a:endParaRPr lang="sl-SI"/>
                    </a:p>
                  </a:txBody>
                  <a:tcPr marL="94463" marR="94463"/>
                </a:tc>
                <a:tc>
                  <a:txBody>
                    <a:bodyPr/>
                    <a:lstStyle/>
                    <a:p>
                      <a:r>
                        <a:rPr lang="sl-SI"/>
                        <a:t>41%</a:t>
                      </a:r>
                    </a:p>
                  </a:txBody>
                  <a:tcPr marL="94463" marR="94463"/>
                </a:tc>
                <a:tc>
                  <a:txBody>
                    <a:bodyPr/>
                    <a:lstStyle/>
                    <a:p>
                      <a:r>
                        <a:rPr lang="sl-SI"/>
                        <a:t>38%</a:t>
                      </a:r>
                    </a:p>
                  </a:txBody>
                  <a:tcPr marL="94463" marR="94463"/>
                </a:tc>
                <a:extLst>
                  <a:ext uri="{0D108BD9-81ED-4DB2-BD59-A6C34878D82A}">
                    <a16:rowId xmlns:a16="http://schemas.microsoft.com/office/drawing/2014/main" val="23945491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l-SI" err="1"/>
                        <a:t>Readers</a:t>
                      </a:r>
                      <a:r>
                        <a:rPr lang="sl-SI"/>
                        <a:t> </a:t>
                      </a:r>
                      <a:r>
                        <a:rPr lang="sl-SI" err="1"/>
                        <a:t>who</a:t>
                      </a:r>
                      <a:r>
                        <a:rPr lang="sl-SI"/>
                        <a:t> </a:t>
                      </a:r>
                      <a:r>
                        <a:rPr lang="sl-SI" err="1"/>
                        <a:t>also</a:t>
                      </a:r>
                      <a:r>
                        <a:rPr lang="sl-SI"/>
                        <a:t> </a:t>
                      </a:r>
                      <a:r>
                        <a:rPr lang="sl-SI" err="1"/>
                        <a:t>read</a:t>
                      </a:r>
                      <a:r>
                        <a:rPr lang="sl-SI"/>
                        <a:t> ebooks</a:t>
                      </a:r>
                    </a:p>
                  </a:txBody>
                  <a:tcPr marL="94463" marR="94463"/>
                </a:tc>
                <a:tc>
                  <a:txBody>
                    <a:bodyPr/>
                    <a:lstStyle/>
                    <a:p>
                      <a:r>
                        <a:rPr lang="sl-SI"/>
                        <a:t>18%</a:t>
                      </a:r>
                    </a:p>
                  </a:txBody>
                  <a:tcPr marL="94463" marR="94463"/>
                </a:tc>
                <a:tc>
                  <a:txBody>
                    <a:bodyPr/>
                    <a:lstStyle/>
                    <a:p>
                      <a:r>
                        <a:rPr lang="sl-SI" dirty="0"/>
                        <a:t>18%</a:t>
                      </a:r>
                    </a:p>
                  </a:txBody>
                  <a:tcPr marL="94463" marR="94463"/>
                </a:tc>
                <a:extLst>
                  <a:ext uri="{0D108BD9-81ED-4DB2-BD59-A6C34878D82A}">
                    <a16:rowId xmlns:a16="http://schemas.microsoft.com/office/drawing/2014/main" val="16066134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81995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0511" y="255897"/>
            <a:ext cx="8717937" cy="1143000"/>
          </a:xfrm>
        </p:spPr>
        <p:txBody>
          <a:bodyPr>
            <a:normAutofit fontScale="90000"/>
          </a:bodyPr>
          <a:lstStyle/>
          <a:p>
            <a:r>
              <a:rPr kumimoji="0" lang="en-US" sz="4236" b="1" i="0" u="none" strike="noStrike" kern="1200" cap="none" spc="0" normalizeH="0" baseline="0" noProof="0" dirty="0">
                <a:ln>
                  <a:noFill/>
                </a:ln>
                <a:solidFill>
                  <a:srgbClr val="6786B7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Reading promotion: reading under the treetops</a:t>
            </a:r>
            <a:endParaRPr lang="en-GB" sz="3600" dirty="0"/>
          </a:p>
        </p:txBody>
      </p:sp>
      <p:pic>
        <p:nvPicPr>
          <p:cNvPr id="2052" name="Picture 4" descr="C:\Users\Claire Squires\Desktop\Slovenia Pics\20130614_170234142_iO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008" y="1395359"/>
            <a:ext cx="3688080" cy="4937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Claire Squires\Desktop\Slovenia Pics\20130614_182930671_iO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2645039"/>
            <a:ext cx="4937760" cy="3688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2790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E2F51906-5E8F-4A7B-A34A-3B7427683E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5903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060C89DE-E247-4CE7-BF4D-4C597C101B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230" y="0"/>
            <a:ext cx="102855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4674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154BD920-F41B-42E0-96A6-1CE865179C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9630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2B88DBC6-0B56-4DF7-AEFB-C1203A7D9D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06478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4C89F0BC-BCC8-464D-96C6-D535024D2B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16009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DF30795E-1EAD-4754-A691-887F1ABEE3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3597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1B7D4-9DAF-E8A4-7D72-061CF0C52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Basic info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501BA6-F6C9-CEED-A85C-99FCFD5826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4209" y="1848677"/>
            <a:ext cx="10603582" cy="4192687"/>
          </a:xfrm>
        </p:spPr>
        <p:txBody>
          <a:bodyPr>
            <a:normAutofit fontScale="85000" lnSpcReduction="10000"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sl-SI" dirty="0">
                <a:latin typeface="Arial" panose="020B0604020202020204" pitchFamily="34" charset="0"/>
                <a:cs typeface="Arial" panose="020B0604020202020204" pitchFamily="34" charset="0"/>
              </a:rPr>
              <a:t>wo million inhabitants</a:t>
            </a:r>
          </a:p>
          <a:p>
            <a:r>
              <a:rPr lang="sl-SI" dirty="0">
                <a:latin typeface="Arial" panose="020B0604020202020204" pitchFamily="34" charset="0"/>
                <a:cs typeface="Arial" panose="020B0604020202020204" pitchFamily="34" charset="0"/>
              </a:rPr>
              <a:t>EU and NATO member since 2004, in euro zone since 2007</a:t>
            </a:r>
          </a:p>
          <a:p>
            <a:r>
              <a:rPr lang="sl-SI" dirty="0">
                <a:latin typeface="Arial" panose="020B0604020202020204" pitchFamily="34" charset="0"/>
                <a:cs typeface="Arial" panose="020B0604020202020204" pitchFamily="34" charset="0"/>
              </a:rPr>
              <a:t>GDP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approx.</a:t>
            </a:r>
            <a:r>
              <a:rPr lang="sl-SI" dirty="0">
                <a:latin typeface="Arial" panose="020B0604020202020204" pitchFamily="34" charset="0"/>
                <a:cs typeface="Arial" panose="020B0604020202020204" pitchFamily="34" charset="0"/>
              </a:rPr>
              <a:t> 30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sl-SI" dirty="0">
                <a:latin typeface="Arial" panose="020B0604020202020204" pitchFamily="34" charset="0"/>
                <a:cs typeface="Arial" panose="020B0604020202020204" pitchFamily="34" charset="0"/>
              </a:rPr>
              <a:t>000 per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capita</a:t>
            </a:r>
            <a:r>
              <a:rPr lang="sl-SI" dirty="0">
                <a:latin typeface="Arial" panose="020B0604020202020204" pitchFamily="34" charset="0"/>
                <a:cs typeface="Arial" panose="020B0604020202020204" pitchFamily="34" charset="0"/>
              </a:rPr>
              <a:t>, (34th place on IMF list, between South Korea and Czech Republic)</a:t>
            </a:r>
          </a:p>
          <a:p>
            <a:r>
              <a:rPr lang="sl-SI" dirty="0">
                <a:latin typeface="Arial" panose="020B0604020202020204" pitchFamily="34" charset="0"/>
                <a:cs typeface="Arial" panose="020B0604020202020204" pitchFamily="34" charset="0"/>
              </a:rPr>
              <a:t>No.7 in Global Peace Index (between Portugal and Czech Republic)</a:t>
            </a:r>
          </a:p>
          <a:p>
            <a:r>
              <a:rPr lang="sl-SI" dirty="0">
                <a:latin typeface="Arial" panose="020B0604020202020204" pitchFamily="34" charset="0"/>
                <a:cs typeface="Arial" panose="020B0604020202020204" pitchFamily="34" charset="0"/>
              </a:rPr>
              <a:t>No.22 in World Hapiness Report (between France and Costa Rica)</a:t>
            </a:r>
          </a:p>
          <a:p>
            <a:r>
              <a:rPr lang="sl-SI" dirty="0">
                <a:latin typeface="Arial" panose="020B0604020202020204" pitchFamily="34" charset="0"/>
                <a:cs typeface="Arial" panose="020B0604020202020204" pitchFamily="34" charset="0"/>
              </a:rPr>
              <a:t>No.33 in Global Innovation Index (between Portugal and Hungary)</a:t>
            </a:r>
          </a:p>
          <a:p>
            <a:pPr marL="0" indent="0">
              <a:buNone/>
            </a:pPr>
            <a:r>
              <a:rPr lang="sl-SI" sz="2800" b="1" dirty="0"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sl-SI" sz="2800" b="1" dirty="0">
                <a:latin typeface="Arial" panose="020B0604020202020204" pitchFamily="34" charset="0"/>
                <a:cs typeface="Arial" panose="020B0604020202020204" pitchFamily="34" charset="0"/>
              </a:rPr>
              <a:t>s one of the greenest countries in the world (60% of the territory is covered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in forests</a:t>
            </a:r>
            <a:r>
              <a:rPr lang="sl-SI" sz="28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A95836-36CE-2AFC-6AB2-53A9638038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4818" y="6041365"/>
            <a:ext cx="1799486" cy="365125"/>
          </a:xfrm>
          <a:prstGeom prst="rect">
            <a:avLst/>
          </a:prstGeom>
        </p:spPr>
        <p:txBody>
          <a:bodyPr anchor="b"/>
          <a:lstStyle>
            <a:lvl1pPr>
              <a:defRPr sz="1059" b="1" i="0">
                <a:solidFill>
                  <a:srgbClr val="6786B7"/>
                </a:solidFill>
                <a:latin typeface="Century Gothic" panose="020B0502020202020204" pitchFamily="34" charset="0"/>
              </a:defRPr>
            </a:lvl1pPr>
          </a:lstStyle>
          <a:p>
            <a:pPr defTabSz="403433"/>
            <a:r>
              <a:rPr lang="en-US"/>
              <a:t>livrescanadabooks.com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39BBD5-8EF6-4E2F-075A-B91E099AC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9623" y="6041365"/>
            <a:ext cx="497561" cy="365125"/>
          </a:xfrm>
          <a:prstGeom prst="rect">
            <a:avLst/>
          </a:prstGeom>
        </p:spPr>
        <p:txBody>
          <a:bodyPr anchor="b"/>
          <a:lstStyle>
            <a:lvl1pPr algn="r">
              <a:defRPr sz="1059">
                <a:solidFill>
                  <a:srgbClr val="6786B7"/>
                </a:solidFill>
                <a:latin typeface="Century Gothic" panose="020B0502020202020204" pitchFamily="34" charset="0"/>
              </a:defRPr>
            </a:lvl1pPr>
          </a:lstStyle>
          <a:p>
            <a:pPr defTabSz="403433"/>
            <a:fld id="{93E4AAA4-6363-4581-962D-1ACCC2D600C5}" type="slidenum">
              <a:rPr lang="en-US"/>
              <a:pPr defTabSz="403433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610817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1B7D4-9DAF-E8A4-7D72-061CF0C52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Slovenia Reads: Top ten titles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501BA6-F6C9-CEED-A85C-99FCFD5826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There is no reliable bestseller list in Slovenia.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According to publishers’ data, over the last decades, there is a strong shift towards domestic genre authors (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Tadej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Golob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in crime,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Bronja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Žakelj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and Erica Johnson in fiction…).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Non-fiction does well in history and in high-priced segments (for example, in 2019 and 2020, more than 25,000 copies of a monograph on Yugoslav partisan movement priced at 40 euros was sold.  That would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equall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200,000 copies in Germany and 3,7 million in the US. 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In 2023, Daniel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Zupančič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(a Slovenian version of Adam Kay) sold 5,000 printed copies of his first book in only one month. That would equal 750,000 copies in the US. </a:t>
            </a: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A95836-36CE-2AFC-6AB2-53A9638038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4818" y="6041365"/>
            <a:ext cx="1799486" cy="365125"/>
          </a:xfrm>
          <a:prstGeom prst="rect">
            <a:avLst/>
          </a:prstGeom>
        </p:spPr>
        <p:txBody>
          <a:bodyPr anchor="b"/>
          <a:lstStyle>
            <a:lvl1pPr>
              <a:defRPr sz="1059" b="1" i="0">
                <a:solidFill>
                  <a:srgbClr val="6786B7"/>
                </a:solidFill>
                <a:latin typeface="Century Gothic" panose="020B0502020202020204" pitchFamily="34" charset="0"/>
              </a:defRPr>
            </a:lvl1pPr>
          </a:lstStyle>
          <a:p>
            <a:pPr defTabSz="403433"/>
            <a:r>
              <a:rPr lang="en-US"/>
              <a:t>livrescanadabooks.com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39BBD5-8EF6-4E2F-075A-B91E099AC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9623" y="6041365"/>
            <a:ext cx="497561" cy="365125"/>
          </a:xfrm>
          <a:prstGeom prst="rect">
            <a:avLst/>
          </a:prstGeom>
        </p:spPr>
        <p:txBody>
          <a:bodyPr anchor="b"/>
          <a:lstStyle>
            <a:lvl1pPr algn="r">
              <a:defRPr sz="1059">
                <a:solidFill>
                  <a:srgbClr val="6786B7"/>
                </a:solidFill>
                <a:latin typeface="Century Gothic" panose="020B0502020202020204" pitchFamily="34" charset="0"/>
              </a:defRPr>
            </a:lvl1pPr>
          </a:lstStyle>
          <a:p>
            <a:pPr defTabSz="403433"/>
            <a:fld id="{93E4AAA4-6363-4581-962D-1ACCC2D600C5}" type="slidenum">
              <a:rPr lang="en-US"/>
              <a:pPr defTabSz="403433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669130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1B7D4-9DAF-E8A4-7D72-061CF0C52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big step forward in last ten years: rights sales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501BA6-F6C9-CEED-A85C-99FCFD5826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sl-SI" dirty="0">
                <a:latin typeface="Arial" panose="020B0604020202020204" pitchFamily="34" charset="0"/>
                <a:cs typeface="Arial" panose="020B0604020202020204" pitchFamily="34" charset="0"/>
              </a:rPr>
              <a:t>Before 1990, with the exception of Yugoslav languages, translations from Slovenian were almost non-existent. </a:t>
            </a:r>
          </a:p>
          <a:p>
            <a:r>
              <a:rPr lang="sl-SI" dirty="0">
                <a:latin typeface="Arial" panose="020B0604020202020204" pitchFamily="34" charset="0"/>
                <a:cs typeface="Arial" panose="020B0604020202020204" pitchFamily="34" charset="0"/>
              </a:rPr>
              <a:t>Between 1990 and 2010,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sl-SI" dirty="0">
                <a:latin typeface="Arial" panose="020B0604020202020204" pitchFamily="34" charset="0"/>
                <a:cs typeface="Arial" panose="020B0604020202020204" pitchFamily="34" charset="0"/>
              </a:rPr>
              <a:t>average number of translation contracts from Slovenian to other languages was 70 per year.  </a:t>
            </a:r>
          </a:p>
          <a:p>
            <a:r>
              <a:rPr lang="sl-SI" dirty="0">
                <a:latin typeface="Arial" panose="020B0604020202020204" pitchFamily="34" charset="0"/>
                <a:cs typeface="Arial" panose="020B0604020202020204" pitchFamily="34" charset="0"/>
              </a:rPr>
              <a:t>Between 2017 and 2022, the number of translation contracts grew to 200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dirty="0">
                <a:latin typeface="Arial" panose="020B0604020202020204" pitchFamily="34" charset="0"/>
                <a:cs typeface="Arial" panose="020B0604020202020204" pitchFamily="34" charset="0"/>
              </a:rPr>
              <a:t>per year.  The main reason for this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was</a:t>
            </a:r>
            <a:r>
              <a:rPr lang="sl-SI" dirty="0">
                <a:latin typeface="Arial" panose="020B0604020202020204" pitchFamily="34" charset="0"/>
                <a:cs typeface="Arial" panose="020B0604020202020204" pitchFamily="34" charset="0"/>
              </a:rPr>
              <a:t> GOH activites. </a:t>
            </a:r>
          </a:p>
          <a:p>
            <a:pPr marL="0" indent="0">
              <a:buNone/>
            </a:pPr>
            <a:r>
              <a:rPr lang="sl-SI" sz="2800" b="1" dirty="0">
                <a:latin typeface="Arial" panose="020B0604020202020204" pitchFamily="34" charset="0"/>
                <a:cs typeface="Arial" panose="020B0604020202020204" pitchFamily="34" charset="0"/>
              </a:rPr>
              <a:t>After 2017, German replaced South-Slavic langauges as the main target language.</a:t>
            </a:r>
            <a:r>
              <a:rPr lang="sl-SI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A95836-36CE-2AFC-6AB2-53A9638038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4818" y="6041365"/>
            <a:ext cx="1799486" cy="365125"/>
          </a:xfrm>
          <a:prstGeom prst="rect">
            <a:avLst/>
          </a:prstGeom>
        </p:spPr>
        <p:txBody>
          <a:bodyPr anchor="b"/>
          <a:lstStyle>
            <a:lvl1pPr>
              <a:defRPr sz="1059" b="1" i="0">
                <a:solidFill>
                  <a:srgbClr val="6786B7"/>
                </a:solidFill>
                <a:latin typeface="Century Gothic" panose="020B0502020202020204" pitchFamily="34" charset="0"/>
              </a:defRPr>
            </a:lvl1pPr>
          </a:lstStyle>
          <a:p>
            <a:pPr defTabSz="403433"/>
            <a:r>
              <a:rPr lang="en-US"/>
              <a:t>livrescanadabooks.com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39BBD5-8EF6-4E2F-075A-B91E099AC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9623" y="6041365"/>
            <a:ext cx="497561" cy="365125"/>
          </a:xfrm>
          <a:prstGeom prst="rect">
            <a:avLst/>
          </a:prstGeom>
        </p:spPr>
        <p:txBody>
          <a:bodyPr anchor="b"/>
          <a:lstStyle>
            <a:lvl1pPr algn="r">
              <a:defRPr sz="1059">
                <a:solidFill>
                  <a:srgbClr val="6786B7"/>
                </a:solidFill>
                <a:latin typeface="Century Gothic" panose="020B0502020202020204" pitchFamily="34" charset="0"/>
              </a:defRPr>
            </a:lvl1pPr>
          </a:lstStyle>
          <a:p>
            <a:pPr defTabSz="403433"/>
            <a:fld id="{93E4AAA4-6363-4581-962D-1ACCC2D600C5}" type="slidenum">
              <a:rPr lang="en-US"/>
              <a:pPr defTabSz="403433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298482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04DD208-FD8F-AC75-A9C6-CB5BF79A6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en-US" sz="4236" b="1" i="0" u="none" strike="noStrike" kern="1200" cap="none" spc="0" normalizeH="0" baseline="0" noProof="0" dirty="0">
                <a:ln>
                  <a:noFill/>
                </a:ln>
                <a:solidFill>
                  <a:srgbClr val="6786B7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Slovenian authors with most translations in last three years</a:t>
            </a:r>
            <a:endParaRPr lang="sl-SI" dirty="0"/>
          </a:p>
        </p:txBody>
      </p:sp>
      <p:graphicFrame>
        <p:nvGraphicFramePr>
          <p:cNvPr id="8" name="Označba mesta vsebine 7">
            <a:extLst>
              <a:ext uri="{FF2B5EF4-FFF2-40B4-BE49-F238E27FC236}">
                <a16:creationId xmlns:a16="http://schemas.microsoft.com/office/drawing/2014/main" id="{FA39843A-B054-9408-8ABC-C8866F891B6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78960731"/>
              </p:ext>
            </p:extLst>
          </p:nvPr>
        </p:nvGraphicFramePr>
        <p:xfrm>
          <a:off x="4946649" y="2289354"/>
          <a:ext cx="3038401" cy="41862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15850">
                  <a:extLst>
                    <a:ext uri="{9D8B030D-6E8A-4147-A177-3AD203B41FA5}">
                      <a16:colId xmlns:a16="http://schemas.microsoft.com/office/drawing/2014/main" val="2132771424"/>
                    </a:ext>
                  </a:extLst>
                </a:gridCol>
                <a:gridCol w="822551">
                  <a:extLst>
                    <a:ext uri="{9D8B030D-6E8A-4147-A177-3AD203B41FA5}">
                      <a16:colId xmlns:a16="http://schemas.microsoft.com/office/drawing/2014/main" val="1010109267"/>
                    </a:ext>
                  </a:extLst>
                </a:gridCol>
              </a:tblGrid>
              <a:tr h="2947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800" kern="100">
                          <a:effectLst/>
                        </a:rPr>
                        <a:t>Žižek, Slavoj </a:t>
                      </a:r>
                      <a:endParaRPr lang="sl-SI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800" kern="100">
                          <a:effectLst/>
                        </a:rPr>
                        <a:t>125</a:t>
                      </a:r>
                      <a:endParaRPr lang="sl-SI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51415257"/>
                  </a:ext>
                </a:extLst>
              </a:tr>
              <a:tr h="2947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800" kern="100">
                          <a:effectLst/>
                        </a:rPr>
                        <a:t>Flisar, Evald</a:t>
                      </a:r>
                      <a:endParaRPr lang="sl-SI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800" kern="100">
                          <a:effectLst/>
                        </a:rPr>
                        <a:t>33</a:t>
                      </a:r>
                      <a:endParaRPr lang="sl-SI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66007733"/>
                  </a:ext>
                </a:extLst>
              </a:tr>
              <a:tr h="604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800" kern="100">
                          <a:effectLst/>
                        </a:rPr>
                        <a:t>Kraljič, Helena </a:t>
                      </a:r>
                      <a:endParaRPr lang="sl-SI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800" kern="100">
                          <a:effectLst/>
                        </a:rPr>
                        <a:t>32</a:t>
                      </a:r>
                      <a:endParaRPr lang="sl-SI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39305536"/>
                  </a:ext>
                </a:extLst>
              </a:tr>
              <a:tr h="2947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800" kern="100">
                          <a:effectLst/>
                        </a:rPr>
                        <a:t>Jančar, Drago</a:t>
                      </a:r>
                      <a:endParaRPr lang="sl-SI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800" kern="100">
                          <a:effectLst/>
                        </a:rPr>
                        <a:t>29</a:t>
                      </a:r>
                      <a:endParaRPr lang="sl-SI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826457"/>
                  </a:ext>
                </a:extLst>
              </a:tr>
              <a:tr h="2947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800" kern="100" dirty="0">
                          <a:effectLst/>
                        </a:rPr>
                        <a:t>Bauer, Jana</a:t>
                      </a:r>
                      <a:endParaRPr lang="sl-SI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800" kern="100">
                          <a:effectLst/>
                        </a:rPr>
                        <a:t>25</a:t>
                      </a:r>
                      <a:endParaRPr lang="sl-SI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49989407"/>
                  </a:ext>
                </a:extLst>
              </a:tr>
              <a:tr h="604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800" kern="100" dirty="0">
                          <a:effectLst/>
                        </a:rPr>
                        <a:t>Vojnović, Goran </a:t>
                      </a:r>
                      <a:endParaRPr lang="sl-SI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800" kern="100">
                          <a:effectLst/>
                        </a:rPr>
                        <a:t>25</a:t>
                      </a:r>
                      <a:endParaRPr lang="sl-SI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95348598"/>
                  </a:ext>
                </a:extLst>
              </a:tr>
              <a:tr h="2947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800" kern="100">
                          <a:effectLst/>
                        </a:rPr>
                        <a:t>Šteger, Aleš </a:t>
                      </a:r>
                      <a:endParaRPr lang="sl-SI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800" kern="100">
                          <a:effectLst/>
                        </a:rPr>
                        <a:t>23</a:t>
                      </a:r>
                      <a:endParaRPr lang="sl-SI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76389513"/>
                  </a:ext>
                </a:extLst>
              </a:tr>
              <a:tr h="604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800" kern="100">
                          <a:effectLst/>
                        </a:rPr>
                        <a:t>Klenovšek Musil, Manica </a:t>
                      </a:r>
                      <a:endParaRPr lang="sl-SI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800" kern="100">
                          <a:effectLst/>
                        </a:rPr>
                        <a:t>21</a:t>
                      </a:r>
                      <a:endParaRPr lang="sl-SI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88432796"/>
                  </a:ext>
                </a:extLst>
              </a:tr>
              <a:tr h="604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800" kern="100">
                          <a:effectLst/>
                        </a:rPr>
                        <a:t>Zupančič Alenka </a:t>
                      </a:r>
                      <a:endParaRPr lang="sl-SI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800" kern="100">
                          <a:effectLst/>
                        </a:rPr>
                        <a:t>20</a:t>
                      </a:r>
                      <a:endParaRPr lang="sl-SI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27075320"/>
                  </a:ext>
                </a:extLst>
              </a:tr>
              <a:tr h="2947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800" kern="100">
                          <a:effectLst/>
                        </a:rPr>
                        <a:t>Prap, Lila </a:t>
                      </a:r>
                      <a:endParaRPr lang="sl-SI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800" kern="100" dirty="0">
                          <a:effectLst/>
                        </a:rPr>
                        <a:t>17</a:t>
                      </a:r>
                      <a:endParaRPr lang="sl-SI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63886417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7B3AED61-6EDF-DD6A-9E9A-28DB21CE4C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l-SI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00CA4124-4536-7D37-9118-BCE8D63C1C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44475" y="-244550"/>
            <a:ext cx="16115276" cy="482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0546998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9C311D8-D189-1B2A-35D0-FC41CBDDF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4236" b="1" i="0" u="none" strike="noStrike" kern="1200" cap="none" spc="0" normalizeH="0" baseline="0" noProof="0" dirty="0">
                <a:ln>
                  <a:noFill/>
                </a:ln>
                <a:solidFill>
                  <a:srgbClr val="6786B7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The king: </a:t>
            </a:r>
            <a:r>
              <a:rPr kumimoji="0" lang="en-US" sz="4236" b="1" i="0" u="none" strike="noStrike" kern="1200" cap="none" spc="0" normalizeH="0" baseline="0" noProof="0" dirty="0" err="1">
                <a:ln>
                  <a:noFill/>
                </a:ln>
                <a:solidFill>
                  <a:srgbClr val="6786B7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Slavoj</a:t>
            </a:r>
            <a:r>
              <a:rPr kumimoji="0" lang="en-US" sz="4236" b="1" i="0" u="none" strike="noStrike" kern="1200" cap="none" spc="0" normalizeH="0" baseline="0" noProof="0" dirty="0">
                <a:ln>
                  <a:noFill/>
                </a:ln>
                <a:solidFill>
                  <a:srgbClr val="6786B7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Žižek</a:t>
            </a:r>
            <a:endParaRPr lang="sl-SI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80B1F08C-8F27-FE85-C3C6-67CD2BEDEC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7308" y="1690688"/>
            <a:ext cx="7336400" cy="4935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349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477518C-2988-B4CA-4D3B-A64B6B388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4236" b="1" i="0" u="none" strike="noStrike" kern="1200" cap="none" spc="0" normalizeH="0" baseline="0" noProof="0" dirty="0">
                <a:ln>
                  <a:noFill/>
                </a:ln>
                <a:solidFill>
                  <a:srgbClr val="6786B7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Master of fiction: Drago </a:t>
            </a:r>
            <a:r>
              <a:rPr kumimoji="0" lang="en-US" sz="4236" b="1" i="0" u="none" strike="noStrike" kern="1200" cap="none" spc="0" normalizeH="0" baseline="0" noProof="0" dirty="0" err="1">
                <a:ln>
                  <a:noFill/>
                </a:ln>
                <a:solidFill>
                  <a:srgbClr val="6786B7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Jančar</a:t>
            </a:r>
            <a:endParaRPr lang="sl-SI" dirty="0"/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1EF160A8-B328-0719-6197-A0EAE282A0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61007" y="1820574"/>
            <a:ext cx="7037797" cy="4849482"/>
          </a:xfrm>
        </p:spPr>
      </p:pic>
    </p:spTree>
    <p:extLst>
      <p:ext uri="{BB962C8B-B14F-4D97-AF65-F5344CB8AC3E}">
        <p14:creationId xmlns:p14="http://schemas.microsoft.com/office/powerpoint/2010/main" val="314150455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29FAFB6-33FA-EEBB-B3B5-918B0F153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4236" b="1" i="0" u="none" strike="noStrike" kern="1200" cap="none" spc="0" normalizeH="0" baseline="0" noProof="0" dirty="0">
                <a:ln>
                  <a:noFill/>
                </a:ln>
                <a:solidFill>
                  <a:srgbClr val="6786B7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New cosmopolitan generation: Ana Marwan </a:t>
            </a:r>
            <a:endParaRPr lang="sl-SI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2ECAE164-4829-17ED-B87E-A5FDD324BE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5942" y="2072626"/>
            <a:ext cx="5857637" cy="4402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609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86CB8F2-0483-B9CD-5387-9822F8EBB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4236" b="1" i="0" u="none" strike="noStrike" kern="1200" cap="none" spc="0" normalizeH="0" baseline="0" noProof="0" dirty="0">
                <a:ln>
                  <a:noFill/>
                </a:ln>
                <a:solidFill>
                  <a:srgbClr val="6786B7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Slovenia Noir: </a:t>
            </a:r>
            <a:r>
              <a:rPr kumimoji="0" lang="en-US" sz="4236" b="1" i="0" u="none" strike="noStrike" kern="1200" cap="none" spc="0" normalizeH="0" baseline="0" noProof="0" dirty="0" err="1">
                <a:ln>
                  <a:noFill/>
                </a:ln>
                <a:solidFill>
                  <a:srgbClr val="6786B7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Golob</a:t>
            </a:r>
            <a:r>
              <a:rPr kumimoji="0" lang="en-US" sz="4236" b="1" i="0" u="none" strike="noStrike" kern="1200" cap="none" spc="0" normalizeH="0" baseline="0" noProof="0" dirty="0">
                <a:ln>
                  <a:noFill/>
                </a:ln>
                <a:solidFill>
                  <a:srgbClr val="6786B7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, </a:t>
            </a:r>
            <a:r>
              <a:rPr kumimoji="0" lang="en-US" sz="4236" b="1" i="0" u="none" strike="noStrike" kern="1200" cap="none" spc="0" normalizeH="0" baseline="0" noProof="0" dirty="0" err="1">
                <a:ln>
                  <a:noFill/>
                </a:ln>
                <a:solidFill>
                  <a:srgbClr val="6786B7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Svetek</a:t>
            </a:r>
            <a:r>
              <a:rPr kumimoji="0" lang="en-US" sz="4236" b="1" i="0" u="none" strike="noStrike" kern="1200" cap="none" spc="0" normalizeH="0" baseline="0" noProof="0" dirty="0">
                <a:ln>
                  <a:noFill/>
                </a:ln>
                <a:solidFill>
                  <a:srgbClr val="6786B7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, </a:t>
            </a:r>
            <a:r>
              <a:rPr kumimoji="0" lang="en-US" sz="4236" b="1" i="0" u="none" strike="noStrike" kern="1200" cap="none" spc="0" normalizeH="0" baseline="0" noProof="0" dirty="0" err="1">
                <a:ln>
                  <a:noFill/>
                </a:ln>
                <a:solidFill>
                  <a:srgbClr val="6786B7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Demšar</a:t>
            </a:r>
            <a:r>
              <a:rPr kumimoji="0" lang="en-US" sz="4236" b="1" i="0" u="none" strike="noStrike" kern="1200" cap="none" spc="0" normalizeH="0" baseline="0" noProof="0" dirty="0">
                <a:ln>
                  <a:noFill/>
                </a:ln>
                <a:solidFill>
                  <a:srgbClr val="6786B7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</a:t>
            </a:r>
            <a:endParaRPr lang="sl-SI" dirty="0"/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8CAAA99C-6751-4456-7FC4-CA6F05C494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284324" y="2811897"/>
            <a:ext cx="3386976" cy="3251497"/>
          </a:xfr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FE7FA52C-8463-2052-6979-7D92BEA378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1678" y="2642664"/>
            <a:ext cx="4296427" cy="2864284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07356DF3-A7B1-397B-9987-6ADB34D70F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4027" y="3218767"/>
            <a:ext cx="5357973" cy="3013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65327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F61040C-26B7-2138-5AA8-07021EF66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4236" b="1" i="0" u="none" strike="noStrike" kern="1200" cap="none" spc="0" normalizeH="0" baseline="0" noProof="0" dirty="0">
                <a:ln>
                  <a:noFill/>
                </a:ln>
                <a:solidFill>
                  <a:srgbClr val="6786B7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Master of children’s publishing: Helena </a:t>
            </a:r>
            <a:r>
              <a:rPr kumimoji="0" lang="en-US" sz="4236" b="1" i="0" u="none" strike="noStrike" kern="1200" cap="none" spc="0" normalizeH="0" baseline="0" noProof="0" dirty="0" err="1">
                <a:ln>
                  <a:noFill/>
                </a:ln>
                <a:solidFill>
                  <a:srgbClr val="6786B7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Kraljič</a:t>
            </a:r>
            <a:r>
              <a:rPr kumimoji="0" lang="en-US" sz="4236" b="1" i="0" u="none" strike="noStrike" kern="1200" cap="none" spc="0" normalizeH="0" baseline="0" noProof="0" dirty="0">
                <a:ln>
                  <a:noFill/>
                </a:ln>
                <a:solidFill>
                  <a:srgbClr val="6786B7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</a:t>
            </a:r>
            <a:endParaRPr lang="sl-SI" dirty="0"/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35A90375-1408-2317-C578-C1F109F36D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50041" y="1970285"/>
            <a:ext cx="6788456" cy="4371766"/>
          </a:xfrm>
        </p:spPr>
      </p:pic>
    </p:spTree>
    <p:extLst>
      <p:ext uri="{BB962C8B-B14F-4D97-AF65-F5344CB8AC3E}">
        <p14:creationId xmlns:p14="http://schemas.microsoft.com/office/powerpoint/2010/main" val="329042384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F77BB79-BFA8-D0E5-126D-1B87CD89D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4236" b="1" i="0" u="none" strike="noStrike" kern="1200" cap="none" spc="0" normalizeH="0" baseline="0" noProof="0" dirty="0">
                <a:ln>
                  <a:noFill/>
                </a:ln>
                <a:solidFill>
                  <a:srgbClr val="6786B7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And many more . . . </a:t>
            </a:r>
            <a:endParaRPr lang="sl-SI" dirty="0"/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B85F5B1A-CD6F-A47E-D967-C449BBAA15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01" y="2442486"/>
            <a:ext cx="2526075" cy="3271267"/>
          </a:xfr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A688C91D-8B98-73C6-4F38-57014ACAAB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856" y="3522526"/>
            <a:ext cx="1905000" cy="2371725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9FC42127-4585-1EEA-52D6-E643737BEA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356" y="3755888"/>
            <a:ext cx="1905000" cy="1905000"/>
          </a:xfrm>
          <a:prstGeom prst="rect">
            <a:avLst/>
          </a:prstGeom>
        </p:spPr>
      </p:pic>
      <p:pic>
        <p:nvPicPr>
          <p:cNvPr id="3" name="Slika 2" descr="Ein Haus für Hase">
            <a:extLst>
              <a:ext uri="{FF2B5EF4-FFF2-40B4-BE49-F238E27FC236}">
                <a16:creationId xmlns:a16="http://schemas.microsoft.com/office/drawing/2014/main" id="{0ECA9A52-C671-1C67-B858-58F9C73E3E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998" y="2252911"/>
            <a:ext cx="3124200" cy="442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Slika 3" descr="Hinter den neuen Bergen - Stefan, Anja">
            <a:extLst>
              <a:ext uri="{FF2B5EF4-FFF2-40B4-BE49-F238E27FC236}">
                <a16:creationId xmlns:a16="http://schemas.microsoft.com/office/drawing/2014/main" id="{02834162-10C1-387E-100E-251963444A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098" y="1811804"/>
            <a:ext cx="3409315" cy="4532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942B1B8E-CB5E-5A7A-2B88-851306AD44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2041" y="2524092"/>
            <a:ext cx="3112327" cy="38203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322954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B0F3C-94A7-9237-F9B9-247B81FCB29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Q&amp;A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2DEF06-D2A9-67C7-AF90-E3F998EF33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Please type your questions in the Q&amp;A panel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C024F04-971D-8F2C-8305-2D06C83898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4818" y="6041365"/>
            <a:ext cx="1799486" cy="365125"/>
          </a:xfrm>
          <a:prstGeom prst="rect">
            <a:avLst/>
          </a:prstGeom>
        </p:spPr>
        <p:txBody>
          <a:bodyPr anchor="b"/>
          <a:lstStyle>
            <a:lvl1pPr>
              <a:defRPr sz="1059" b="1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defTabSz="403433"/>
            <a:r>
              <a:rPr lang="en-US" dirty="0" err="1">
                <a:solidFill>
                  <a:prstClr val="white"/>
                </a:solidFill>
              </a:rPr>
              <a:t>livrescanadabooks.com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8589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1B7D4-9DAF-E8A4-7D72-061CF0C52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818" y="106708"/>
            <a:ext cx="10603582" cy="1309521"/>
          </a:xfrm>
        </p:spPr>
        <p:txBody>
          <a:bodyPr/>
          <a:lstStyle/>
          <a:p>
            <a:r>
              <a:rPr lang="sl-SI" dirty="0"/>
              <a:t>It</a:t>
            </a:r>
            <a:r>
              <a:rPr lang="en-US" dirty="0"/>
              <a:t>’</a:t>
            </a:r>
            <a:r>
              <a:rPr lang="sl-SI" dirty="0"/>
              <a:t>s in a great place. 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A95836-36CE-2AFC-6AB2-53A9638038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4818" y="6041365"/>
            <a:ext cx="1799486" cy="365125"/>
          </a:xfrm>
          <a:prstGeom prst="rect">
            <a:avLst/>
          </a:prstGeom>
        </p:spPr>
        <p:txBody>
          <a:bodyPr anchor="b"/>
          <a:lstStyle>
            <a:lvl1pPr>
              <a:defRPr sz="1059" b="1" i="0">
                <a:solidFill>
                  <a:srgbClr val="6786B7"/>
                </a:solidFill>
                <a:latin typeface="Century Gothic" panose="020B0502020202020204" pitchFamily="34" charset="0"/>
              </a:defRPr>
            </a:lvl1pPr>
          </a:lstStyle>
          <a:p>
            <a:pPr defTabSz="403433"/>
            <a:r>
              <a:rPr lang="en-US"/>
              <a:t>livrescanadabooks.com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39BBD5-8EF6-4E2F-075A-B91E099AC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9623" y="6041365"/>
            <a:ext cx="497561" cy="365125"/>
          </a:xfrm>
          <a:prstGeom prst="rect">
            <a:avLst/>
          </a:prstGeom>
        </p:spPr>
        <p:txBody>
          <a:bodyPr anchor="b"/>
          <a:lstStyle>
            <a:lvl1pPr algn="r">
              <a:defRPr sz="1059">
                <a:solidFill>
                  <a:srgbClr val="6786B7"/>
                </a:solidFill>
                <a:latin typeface="Century Gothic" panose="020B0502020202020204" pitchFamily="34" charset="0"/>
              </a:defRPr>
            </a:lvl1pPr>
          </a:lstStyle>
          <a:p>
            <a:pPr defTabSz="403433"/>
            <a:fld id="{93E4AAA4-6363-4581-962D-1ACCC2D600C5}" type="slidenum">
              <a:rPr lang="en-US"/>
              <a:pPr defTabSz="403433"/>
              <a:t>6</a:t>
            </a:fld>
            <a:endParaRPr lang="en-US" dirty="0"/>
          </a:p>
        </p:txBody>
      </p:sp>
      <p:pic>
        <p:nvPicPr>
          <p:cNvPr id="7" name="Označba mesta vsebine 4">
            <a:extLst>
              <a:ext uri="{FF2B5EF4-FFF2-40B4-BE49-F238E27FC236}">
                <a16:creationId xmlns:a16="http://schemas.microsoft.com/office/drawing/2014/main" id="{97E4BA9F-F09D-FE3F-53F3-D051DC6247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62803" y="1911350"/>
            <a:ext cx="4666394" cy="3922713"/>
          </a:xfrm>
          <a:ln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60493002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7B8B60A-64DD-4DB4-ABE5-B9A31F08D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4236" b="1" i="0" u="none" strike="noStrike" kern="1200" cap="none" spc="0" normalizeH="0" baseline="0" noProof="0" dirty="0">
                <a:ln>
                  <a:noFill/>
                </a:ln>
                <a:solidFill>
                  <a:srgbClr val="6786B7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Thank you for your attention.</a:t>
            </a:r>
            <a:endParaRPr lang="sl-SI" dirty="0"/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06CEC3F6-791C-4AAA-B5C6-5B37332FC1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62956" y="1825625"/>
            <a:ext cx="3266087" cy="4351338"/>
          </a:xfrm>
        </p:spPr>
      </p:pic>
    </p:spTree>
    <p:extLst>
      <p:ext uri="{BB962C8B-B14F-4D97-AF65-F5344CB8AC3E}">
        <p14:creationId xmlns:p14="http://schemas.microsoft.com/office/powerpoint/2010/main" val="409356386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7E81549-471E-4F6C-961E-C8CDC0B24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latin typeface="Century Gothic" panose="020B0502020202020204" pitchFamily="34" charset="0"/>
              </a:rPr>
              <a:t>Miha.kovac@ff.uni-lj.si</a:t>
            </a:r>
            <a:br>
              <a:rPr lang="sl-SI" dirty="0"/>
            </a:br>
            <a:endParaRPr lang="sl-SI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E8423357-CE60-4605-B7D2-D9FEC0B933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4986" y="2220685"/>
            <a:ext cx="2997323" cy="3997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94918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91A67-4BB3-11B8-EE81-64885B570FC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0017A5-53A1-4788-D85A-E74EC2BC4D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Please fill out an evaluation: https://www.surveymonkey.com/r/N5N9NVB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D212214-1AB1-B4C5-BB9C-590D69D134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4818" y="6041365"/>
            <a:ext cx="1799486" cy="365125"/>
          </a:xfrm>
          <a:prstGeom prst="rect">
            <a:avLst/>
          </a:prstGeom>
        </p:spPr>
        <p:txBody>
          <a:bodyPr anchor="b"/>
          <a:lstStyle>
            <a:lvl1pPr>
              <a:defRPr sz="1059" b="1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defTabSz="403433"/>
            <a:r>
              <a:rPr lang="en-US" dirty="0" err="1">
                <a:solidFill>
                  <a:prstClr val="white"/>
                </a:solidFill>
              </a:rPr>
              <a:t>livrescanadabooks.com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28313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40218119-E422-7A39-56FC-C915CE203518}"/>
              </a:ext>
            </a:extLst>
          </p:cNvPr>
          <p:cNvSpPr txBox="1">
            <a:spLocks/>
          </p:cNvSpPr>
          <p:nvPr/>
        </p:nvSpPr>
        <p:spPr>
          <a:xfrm>
            <a:off x="789224" y="2923634"/>
            <a:ext cx="9204764" cy="1010732"/>
          </a:xfrm>
          <a:prstGeom prst="rect">
            <a:avLst/>
          </a:prstGeom>
        </p:spPr>
        <p:txBody>
          <a:bodyPr/>
          <a:lstStyle>
            <a:lvl1pPr algn="l" defTabSz="103619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rgbClr val="6786B7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defTabSz="443777">
              <a:lnSpc>
                <a:spcPct val="120000"/>
              </a:lnSpc>
              <a:spcBef>
                <a:spcPts val="971"/>
              </a:spcBef>
              <a:defRPr/>
            </a:pPr>
            <a:r>
              <a:rPr lang="fr-CA" sz="2471" b="0" dirty="0"/>
              <a:t>To </a:t>
            </a:r>
            <a:r>
              <a:rPr lang="fr-CA" sz="2471" b="0" dirty="0" err="1"/>
              <a:t>watch</a:t>
            </a:r>
            <a:r>
              <a:rPr lang="fr-CA" sz="2471" b="0" dirty="0"/>
              <a:t> </a:t>
            </a:r>
            <a:r>
              <a:rPr lang="fr-CA" sz="2471" b="0" dirty="0" err="1"/>
              <a:t>videos</a:t>
            </a:r>
            <a:r>
              <a:rPr lang="fr-CA" sz="2471" b="0" dirty="0"/>
              <a:t> of </a:t>
            </a:r>
            <a:r>
              <a:rPr lang="fr-CA" sz="2471" b="0" dirty="0" err="1"/>
              <a:t>our</a:t>
            </a:r>
            <a:r>
              <a:rPr lang="fr-CA" sz="2471" b="0" dirty="0"/>
              <a:t> </a:t>
            </a:r>
            <a:r>
              <a:rPr lang="fr-CA" sz="2471" b="0" dirty="0" err="1"/>
              <a:t>previous</a:t>
            </a:r>
            <a:r>
              <a:rPr lang="fr-CA" sz="2471" b="0" dirty="0"/>
              <a:t> webinars, </a:t>
            </a:r>
            <a:r>
              <a:rPr lang="fr-CA" sz="2471" b="0" dirty="0" err="1"/>
              <a:t>visit</a:t>
            </a:r>
            <a:r>
              <a:rPr lang="fr-CA" sz="2471" b="0" dirty="0"/>
              <a:t> </a:t>
            </a:r>
            <a:r>
              <a:rPr lang="fr-CA" sz="2471" b="0" dirty="0" err="1"/>
              <a:t>our</a:t>
            </a:r>
            <a:r>
              <a:rPr lang="fr-CA" sz="2471" b="0" dirty="0"/>
              <a:t> </a:t>
            </a:r>
            <a:r>
              <a:rPr lang="fr-CA" sz="2471" b="0" dirty="0" err="1"/>
              <a:t>website</a:t>
            </a:r>
            <a:r>
              <a:rPr lang="fr-CA" sz="2471" b="0" dirty="0"/>
              <a:t>:</a:t>
            </a:r>
            <a:br>
              <a:rPr lang="fr-CA" sz="2471" dirty="0"/>
            </a:br>
            <a:r>
              <a:rPr lang="fr-CA" sz="2471" u="sng" dirty="0"/>
              <a:t>https://</a:t>
            </a:r>
            <a:r>
              <a:rPr lang="fr-CA" sz="2471" u="sng" dirty="0" err="1"/>
              <a:t>www.livrescanadabooks.com</a:t>
            </a:r>
            <a:r>
              <a:rPr lang="fr-CA" sz="2471" u="sng" dirty="0"/>
              <a:t>/Webinar-Archive/</a:t>
            </a:r>
            <a:br>
              <a:rPr lang="en-CA" sz="4765" u="sng" dirty="0"/>
            </a:br>
            <a:endParaRPr lang="en-CA" sz="927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A1F0E4-45F3-0E26-DBB4-B38DEAD87B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224" y="631643"/>
            <a:ext cx="1591219" cy="5304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C1C363-8167-D86F-4444-7144026A2CF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89" y="6024651"/>
            <a:ext cx="3953443" cy="403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6616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063CBC4-3461-6261-CDB4-D9326A43D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sl-SI" sz="4236" b="1" i="0" u="none" strike="noStrike" kern="1200" cap="none" spc="0" normalizeH="0" baseline="0" noProof="0" dirty="0">
                <a:ln>
                  <a:noFill/>
                </a:ln>
                <a:solidFill>
                  <a:srgbClr val="6786B7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It</a:t>
            </a:r>
            <a:r>
              <a:rPr kumimoji="0" lang="en-CA" sz="4236" b="1" i="0" u="none" strike="noStrike" kern="1200" cap="none" spc="0" normalizeH="0" baseline="0" noProof="0" dirty="0">
                <a:ln>
                  <a:noFill/>
                </a:ln>
                <a:solidFill>
                  <a:srgbClr val="6786B7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’</a:t>
            </a:r>
            <a:r>
              <a:rPr kumimoji="0" lang="sl-SI" sz="4236" b="1" i="0" u="none" strike="noStrike" kern="1200" cap="none" spc="0" normalizeH="0" baseline="0" noProof="0" dirty="0">
                <a:ln>
                  <a:noFill/>
                </a:ln>
                <a:solidFill>
                  <a:srgbClr val="6786B7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 in a crossroad of languages and cultures</a:t>
            </a:r>
            <a:r>
              <a:rPr kumimoji="0" lang="de-DE" sz="4236" b="1" i="0" u="none" strike="noStrike" kern="1200" cap="none" spc="0" normalizeH="0" baseline="0" noProof="0" dirty="0">
                <a:ln>
                  <a:noFill/>
                </a:ln>
                <a:solidFill>
                  <a:srgbClr val="6786B7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...</a:t>
            </a:r>
            <a:endParaRPr lang="sl-SI" sz="40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C3EC5439-D286-A5FA-AFD3-5A69D52417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66519" y="4383789"/>
            <a:ext cx="2883102" cy="1922669"/>
          </a:xfr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204FFF0D-9E5F-9024-9668-5339269F4E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9442" y="3626143"/>
            <a:ext cx="3595007" cy="2567862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E6DFFF07-BF2E-424C-3E17-D3EFCC3A65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4873" y="3626143"/>
            <a:ext cx="4915504" cy="2764971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DA6EF201-79A9-A29F-B31F-497B947E33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6309" y="2182032"/>
            <a:ext cx="4483523" cy="252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252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2340AE1-C8CF-F9D8-73A6-82A6B7CE0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e-DE" sz="4236" b="1" i="0" u="none" strike="noStrike" kern="1200" cap="none" spc="0" normalizeH="0" baseline="0" noProof="0" dirty="0">
                <a:ln>
                  <a:noFill/>
                </a:ln>
                <a:solidFill>
                  <a:srgbClr val="6786B7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...</a:t>
            </a:r>
            <a:r>
              <a:rPr kumimoji="0" lang="sl-SI" sz="4236" b="1" i="0" u="none" strike="noStrike" kern="1200" cap="none" spc="0" normalizeH="0" baseline="0" noProof="0" dirty="0">
                <a:ln>
                  <a:noFill/>
                </a:ln>
                <a:solidFill>
                  <a:srgbClr val="6786B7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</a:t>
            </a:r>
            <a:r>
              <a:rPr kumimoji="0" lang="en-CA" sz="4236" b="1" i="0" u="none" strike="noStrike" kern="1200" cap="none" spc="0" normalizeH="0" baseline="0" noProof="0" dirty="0">
                <a:ln>
                  <a:noFill/>
                </a:ln>
                <a:solidFill>
                  <a:srgbClr val="6786B7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and landscapes</a:t>
            </a:r>
            <a:r>
              <a:rPr kumimoji="0" lang="de-DE" sz="4236" b="1" i="0" u="none" strike="noStrike" kern="1200" cap="none" spc="0" normalizeH="0" baseline="0" noProof="0" dirty="0">
                <a:ln>
                  <a:noFill/>
                </a:ln>
                <a:solidFill>
                  <a:srgbClr val="6786B7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....</a:t>
            </a:r>
            <a:endParaRPr lang="sl-SI" dirty="0"/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B6934011-9A70-D071-07F9-C4A858D91A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206240" y="3195473"/>
            <a:ext cx="3209488" cy="2140704"/>
          </a:xfr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4CBFBBCD-3196-F7A3-9A0C-3F32237F65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8400" y="2901914"/>
            <a:ext cx="2243546" cy="2991394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D62CC681-C754-E0CC-D071-8256033A9B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7852" y="2983651"/>
            <a:ext cx="3988527" cy="2991395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14876E16-BD23-1700-D36A-AFC7854ABE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8364" y="1406216"/>
            <a:ext cx="3988527" cy="2991395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0BADA915-AF5F-5C7F-7252-FC5934769F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7047" y="3195473"/>
            <a:ext cx="4792327" cy="2567752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76B3917F-046D-FC73-2E01-36BE0E7C5B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06240" y="3424426"/>
            <a:ext cx="5072743" cy="338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675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6B7E874-35F4-8CDF-DCFD-E916BFEEE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CA" sz="4236" b="1" i="0" u="none" strike="noStrike" kern="1200" cap="none" spc="0" normalizeH="0" baseline="0" noProof="0" dirty="0">
                <a:ln>
                  <a:noFill/>
                </a:ln>
                <a:solidFill>
                  <a:srgbClr val="6786B7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… and failed states….</a:t>
            </a:r>
            <a:endParaRPr lang="sl-SI" dirty="0"/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25AE946D-6EA4-B332-CEAB-679959F6AA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91999" y="1776263"/>
            <a:ext cx="6185043" cy="4136247"/>
          </a:xfr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4FEFB6C6-CC17-FC92-BACE-E77A81E9F0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7751" y="1800790"/>
            <a:ext cx="3699234" cy="4318855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77F3619F-CD4C-E43B-E2DE-D08F2FF8D6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6611" y="1530547"/>
            <a:ext cx="6068601" cy="3958814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81953A2D-9846-EF3F-62E7-53465C4882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0094" y="1237656"/>
            <a:ext cx="3946791" cy="6369133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5583D26C-6994-8F7A-4006-9264E75341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14444" y="1512811"/>
            <a:ext cx="5363111" cy="5128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378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2593</TotalTime>
  <Words>1904</Words>
  <Application>Microsoft Office PowerPoint</Application>
  <PresentationFormat>Widescreen</PresentationFormat>
  <Paragraphs>279</Paragraphs>
  <Slides>63</Slides>
  <Notes>40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63</vt:i4>
      </vt:variant>
    </vt:vector>
  </HeadingPairs>
  <TitlesOfParts>
    <vt:vector size="69" baseType="lpstr">
      <vt:lpstr>Arial</vt:lpstr>
      <vt:lpstr>Calibri</vt:lpstr>
      <vt:lpstr>Calibri Light</vt:lpstr>
      <vt:lpstr>Century Gothic</vt:lpstr>
      <vt:lpstr>Office Theme</vt:lpstr>
      <vt:lpstr>1_Office Theme</vt:lpstr>
      <vt:lpstr>Exporting to Slovenia</vt:lpstr>
      <vt:lpstr>Topics of the day: Slovenia and Book publishing</vt:lpstr>
      <vt:lpstr>But first of all….what the heck is Slovenia?</vt:lpstr>
      <vt:lpstr>It’s small. </vt:lpstr>
      <vt:lpstr>Basic info</vt:lpstr>
      <vt:lpstr>It’s in a great place. </vt:lpstr>
      <vt:lpstr>It’s in a crossroad of languages and cultures...</vt:lpstr>
      <vt:lpstr>... and landscapes....</vt:lpstr>
      <vt:lpstr>… and failed states….</vt:lpstr>
      <vt:lpstr>In such a windy place, culture and public life were one of the main pillars of identity. </vt:lpstr>
      <vt:lpstr>Slovenian book market structure</vt:lpstr>
      <vt:lpstr>Basics about Slovenian book market</vt:lpstr>
      <vt:lpstr>Basics 2</vt:lpstr>
      <vt:lpstr>Slovenian trade book market by language </vt:lpstr>
      <vt:lpstr>Books in English</vt:lpstr>
      <vt:lpstr>Trade books by origination language</vt:lpstr>
      <vt:lpstr>Biggest players on the market</vt:lpstr>
      <vt:lpstr>Biggest players on the market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main bookish event: Slovenian book fair </vt:lpstr>
      <vt:lpstr>PowerPoint Presentation</vt:lpstr>
      <vt:lpstr>PowerPoint Presentation</vt:lpstr>
      <vt:lpstr>PowerPoint Presentation</vt:lpstr>
      <vt:lpstr>PowerPoint Presentation</vt:lpstr>
      <vt:lpstr>Market developments in the last 25 years</vt:lpstr>
      <vt:lpstr>The main frenemy: Library-dominated market</vt:lpstr>
      <vt:lpstr>Changes in public libraries 1998-2021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Library bus</vt:lpstr>
      <vt:lpstr>The fremeny within: Ebooks, audiboks and public libraries</vt:lpstr>
      <vt:lpstr>Data on reading and consumer trends</vt:lpstr>
      <vt:lpstr>Basic reading trends in reading population</vt:lpstr>
      <vt:lpstr>Reading promotion: reading under the treetops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Slovenia Reads: Top ten titles</vt:lpstr>
      <vt:lpstr>The big step forward in last ten years: rights sales</vt:lpstr>
      <vt:lpstr>Slovenian authors with most translations in last three years</vt:lpstr>
      <vt:lpstr>The king: Slavoj Žižek</vt:lpstr>
      <vt:lpstr>Master of fiction: Drago Jančar</vt:lpstr>
      <vt:lpstr>New cosmopolitan generation: Ana Marwan </vt:lpstr>
      <vt:lpstr>Slovenia Noir: Golob, Svetek, Demšar </vt:lpstr>
      <vt:lpstr>Master of children’s publishing: Helena Kraljič </vt:lpstr>
      <vt:lpstr>And many more . . . </vt:lpstr>
      <vt:lpstr>Q&amp;A</vt:lpstr>
      <vt:lpstr>Thank you for your attention.</vt:lpstr>
      <vt:lpstr>Miha.kovac@ff.uni-lj.si </vt:lpstr>
      <vt:lpstr>Thank you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Slovene book market</dc:title>
  <dc:creator>miha kovač</dc:creator>
  <cp:lastModifiedBy>Gabrielle Etcheverry</cp:lastModifiedBy>
  <cp:revision>83</cp:revision>
  <dcterms:created xsi:type="dcterms:W3CDTF">2020-09-19T09:16:13Z</dcterms:created>
  <dcterms:modified xsi:type="dcterms:W3CDTF">2023-08-14T20:17:55Z</dcterms:modified>
</cp:coreProperties>
</file>