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65"/>
  </p:notesMasterIdLst>
  <p:sldIdLst>
    <p:sldId id="257" r:id="rId2"/>
    <p:sldId id="474" r:id="rId3"/>
    <p:sldId id="511" r:id="rId4"/>
    <p:sldId id="512" r:id="rId5"/>
    <p:sldId id="513" r:id="rId6"/>
    <p:sldId id="514" r:id="rId7"/>
    <p:sldId id="515" r:id="rId8"/>
    <p:sldId id="516" r:id="rId9"/>
    <p:sldId id="517" r:id="rId10"/>
    <p:sldId id="518" r:id="rId11"/>
    <p:sldId id="521" r:id="rId12"/>
    <p:sldId id="522" r:id="rId13"/>
    <p:sldId id="258" r:id="rId14"/>
    <p:sldId id="526" r:id="rId15"/>
    <p:sldId id="462" r:id="rId16"/>
    <p:sldId id="525" r:id="rId17"/>
    <p:sldId id="519" r:id="rId18"/>
    <p:sldId id="520" r:id="rId19"/>
    <p:sldId id="491" r:id="rId20"/>
    <p:sldId id="505" r:id="rId21"/>
    <p:sldId id="493" r:id="rId22"/>
    <p:sldId id="492" r:id="rId23"/>
    <p:sldId id="494" r:id="rId24"/>
    <p:sldId id="495" r:id="rId25"/>
    <p:sldId id="527" r:id="rId26"/>
    <p:sldId id="506" r:id="rId27"/>
    <p:sldId id="523" r:id="rId28"/>
    <p:sldId id="508" r:id="rId29"/>
    <p:sldId id="507" r:id="rId30"/>
    <p:sldId id="528" r:id="rId31"/>
    <p:sldId id="465" r:id="rId32"/>
    <p:sldId id="461" r:id="rId33"/>
    <p:sldId id="485" r:id="rId34"/>
    <p:sldId id="486" r:id="rId35"/>
    <p:sldId id="487" r:id="rId36"/>
    <p:sldId id="488" r:id="rId37"/>
    <p:sldId id="489" r:id="rId38"/>
    <p:sldId id="490" r:id="rId39"/>
    <p:sldId id="484" r:id="rId40"/>
    <p:sldId id="529" r:id="rId41"/>
    <p:sldId id="530" r:id="rId42"/>
    <p:sldId id="261" r:id="rId43"/>
    <p:sldId id="476" r:id="rId44"/>
    <p:sldId id="477" r:id="rId45"/>
    <p:sldId id="478" r:id="rId46"/>
    <p:sldId id="479" r:id="rId47"/>
    <p:sldId id="482" r:id="rId48"/>
    <p:sldId id="481" r:id="rId49"/>
    <p:sldId id="480" r:id="rId50"/>
    <p:sldId id="531" r:id="rId51"/>
    <p:sldId id="532" r:id="rId52"/>
    <p:sldId id="533" r:id="rId53"/>
    <p:sldId id="534" r:id="rId54"/>
    <p:sldId id="535" r:id="rId55"/>
    <p:sldId id="536" r:id="rId56"/>
    <p:sldId id="537" r:id="rId57"/>
    <p:sldId id="538" r:id="rId58"/>
    <p:sldId id="539" r:id="rId59"/>
    <p:sldId id="264" r:id="rId60"/>
    <p:sldId id="469" r:id="rId61"/>
    <p:sldId id="472" r:id="rId62"/>
    <p:sldId id="262" r:id="rId63"/>
    <p:sldId id="263" r:id="rId64"/>
  </p:sldIdLst>
  <p:sldSz cx="13816013" cy="7772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7C7E0"/>
    <a:srgbClr val="191C35"/>
    <a:srgbClr val="3EBDAD"/>
    <a:srgbClr val="6786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DEE3E19-8940-4BF2-8C87-C7C974C84CE3}" v="45" dt="2023-08-14T17:58:14.61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290"/>
    <p:restoredTop sz="96327"/>
  </p:normalViewPr>
  <p:slideViewPr>
    <p:cSldViewPr snapToGrid="0">
      <p:cViewPr varScale="1">
        <p:scale>
          <a:sx n="72" d="100"/>
          <a:sy n="72" d="100"/>
        </p:scale>
        <p:origin x="1046"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71"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brielle Etcheverry" userId="223c912e-695d-43ae-a5d5-17b9d7c53fa7" providerId="ADAL" clId="{4DEE3E19-8940-4BF2-8C87-C7C974C84CE3}"/>
    <pc:docChg chg="undo custSel addSld delSld modSld sldOrd">
      <pc:chgData name="Gabrielle Etcheverry" userId="223c912e-695d-43ae-a5d5-17b9d7c53fa7" providerId="ADAL" clId="{4DEE3E19-8940-4BF2-8C87-C7C974C84CE3}" dt="2023-08-14T18:19:48.529" v="234" actId="20577"/>
      <pc:docMkLst>
        <pc:docMk/>
      </pc:docMkLst>
      <pc:sldChg chg="modSp mod">
        <pc:chgData name="Gabrielle Etcheverry" userId="223c912e-695d-43ae-a5d5-17b9d7c53fa7" providerId="ADAL" clId="{4DEE3E19-8940-4BF2-8C87-C7C974C84CE3}" dt="2023-08-11T14:06:57.081" v="45" actId="20577"/>
        <pc:sldMkLst>
          <pc:docMk/>
          <pc:sldMk cId="4161775443" sldId="257"/>
        </pc:sldMkLst>
        <pc:spChg chg="mod">
          <ac:chgData name="Gabrielle Etcheverry" userId="223c912e-695d-43ae-a5d5-17b9d7c53fa7" providerId="ADAL" clId="{4DEE3E19-8940-4BF2-8C87-C7C974C84CE3}" dt="2023-08-11T14:04:29.410" v="27" actId="20577"/>
          <ac:spMkLst>
            <pc:docMk/>
            <pc:sldMk cId="4161775443" sldId="257"/>
            <ac:spMk id="2" creationId="{CBC0C577-EFDE-BA57-FD5D-CF77754012D5}"/>
          </ac:spMkLst>
        </pc:spChg>
        <pc:spChg chg="mod">
          <ac:chgData name="Gabrielle Etcheverry" userId="223c912e-695d-43ae-a5d5-17b9d7c53fa7" providerId="ADAL" clId="{4DEE3E19-8940-4BF2-8C87-C7C974C84CE3}" dt="2023-08-11T14:06:57.081" v="45" actId="20577"/>
          <ac:spMkLst>
            <pc:docMk/>
            <pc:sldMk cId="4161775443" sldId="257"/>
            <ac:spMk id="3" creationId="{00D388CE-FF7F-2614-1817-C6F8A7ECF167}"/>
          </ac:spMkLst>
        </pc:spChg>
      </pc:sldChg>
      <pc:sldChg chg="del">
        <pc:chgData name="Gabrielle Etcheverry" userId="223c912e-695d-43ae-a5d5-17b9d7c53fa7" providerId="ADAL" clId="{4DEE3E19-8940-4BF2-8C87-C7C974C84CE3}" dt="2023-08-11T14:34:10.525" v="89" actId="2696"/>
        <pc:sldMkLst>
          <pc:docMk/>
          <pc:sldMk cId="1814136777" sldId="258"/>
        </pc:sldMkLst>
      </pc:sldChg>
      <pc:sldChg chg="modSp add">
        <pc:chgData name="Gabrielle Etcheverry" userId="223c912e-695d-43ae-a5d5-17b9d7c53fa7" providerId="ADAL" clId="{4DEE3E19-8940-4BF2-8C87-C7C974C84CE3}" dt="2023-08-14T17:32:30.836" v="122" actId="255"/>
        <pc:sldMkLst>
          <pc:docMk/>
          <pc:sldMk cId="2822136868" sldId="258"/>
        </pc:sldMkLst>
        <pc:spChg chg="mod">
          <ac:chgData name="Gabrielle Etcheverry" userId="223c912e-695d-43ae-a5d5-17b9d7c53fa7" providerId="ADAL" clId="{4DEE3E19-8940-4BF2-8C87-C7C974C84CE3}" dt="2023-08-14T17:32:30.836" v="122" actId="255"/>
          <ac:spMkLst>
            <pc:docMk/>
            <pc:sldMk cId="2822136868" sldId="258"/>
            <ac:spMk id="3" creationId="{93CAF707-1EDA-42EE-9C9E-8EE46642F751}"/>
          </ac:spMkLst>
        </pc:spChg>
      </pc:sldChg>
      <pc:sldChg chg="del ord">
        <pc:chgData name="Gabrielle Etcheverry" userId="223c912e-695d-43ae-a5d5-17b9d7c53fa7" providerId="ADAL" clId="{4DEE3E19-8940-4BF2-8C87-C7C974C84CE3}" dt="2023-08-14T17:58:08.267" v="222" actId="2696"/>
        <pc:sldMkLst>
          <pc:docMk/>
          <pc:sldMk cId="2929547508" sldId="259"/>
        </pc:sldMkLst>
      </pc:sldChg>
      <pc:sldChg chg="del">
        <pc:chgData name="Gabrielle Etcheverry" userId="223c912e-695d-43ae-a5d5-17b9d7c53fa7" providerId="ADAL" clId="{4DEE3E19-8940-4BF2-8C87-C7C974C84CE3}" dt="2023-08-14T17:58:11.658" v="223" actId="2696"/>
        <pc:sldMkLst>
          <pc:docMk/>
          <pc:sldMk cId="546561281" sldId="260"/>
        </pc:sldMkLst>
      </pc:sldChg>
      <pc:sldChg chg="add">
        <pc:chgData name="Gabrielle Etcheverry" userId="223c912e-695d-43ae-a5d5-17b9d7c53fa7" providerId="ADAL" clId="{4DEE3E19-8940-4BF2-8C87-C7C974C84CE3}" dt="2023-08-14T17:46:10.081" v="181"/>
        <pc:sldMkLst>
          <pc:docMk/>
          <pc:sldMk cId="2018199548" sldId="261"/>
        </pc:sldMkLst>
      </pc:sldChg>
      <pc:sldChg chg="modSp mod">
        <pc:chgData name="Gabrielle Etcheverry" userId="223c912e-695d-43ae-a5d5-17b9d7c53fa7" providerId="ADAL" clId="{4DEE3E19-8940-4BF2-8C87-C7C974C84CE3}" dt="2023-08-14T17:58:14.594" v="224" actId="20577"/>
        <pc:sldMkLst>
          <pc:docMk/>
          <pc:sldMk cId="2804283131" sldId="262"/>
        </pc:sldMkLst>
        <pc:spChg chg="mod">
          <ac:chgData name="Gabrielle Etcheverry" userId="223c912e-695d-43ae-a5d5-17b9d7c53fa7" providerId="ADAL" clId="{4DEE3E19-8940-4BF2-8C87-C7C974C84CE3}" dt="2023-08-11T14:08:28.657" v="52" actId="20577"/>
          <ac:spMkLst>
            <pc:docMk/>
            <pc:sldMk cId="2804283131" sldId="262"/>
            <ac:spMk id="2" creationId="{CF391A67-4BB3-11B8-EE81-64885B570FCA}"/>
          </ac:spMkLst>
        </pc:spChg>
        <pc:spChg chg="mod">
          <ac:chgData name="Gabrielle Etcheverry" userId="223c912e-695d-43ae-a5d5-17b9d7c53fa7" providerId="ADAL" clId="{4DEE3E19-8940-4BF2-8C87-C7C974C84CE3}" dt="2023-08-14T17:58:14.594" v="224" actId="20577"/>
          <ac:spMkLst>
            <pc:docMk/>
            <pc:sldMk cId="2804283131" sldId="262"/>
            <ac:spMk id="3" creationId="{010017A5-53A1-4788-D85A-E74EC2BC4DED}"/>
          </ac:spMkLst>
        </pc:spChg>
      </pc:sldChg>
      <pc:sldChg chg="modSp mod">
        <pc:chgData name="Gabrielle Etcheverry" userId="223c912e-695d-43ae-a5d5-17b9d7c53fa7" providerId="ADAL" clId="{4DEE3E19-8940-4BF2-8C87-C7C974C84CE3}" dt="2023-08-11T14:33:50.674" v="88" actId="14826"/>
        <pc:sldMkLst>
          <pc:docMk/>
          <pc:sldMk cId="708661607" sldId="263"/>
        </pc:sldMkLst>
        <pc:spChg chg="mod">
          <ac:chgData name="Gabrielle Etcheverry" userId="223c912e-695d-43ae-a5d5-17b9d7c53fa7" providerId="ADAL" clId="{4DEE3E19-8940-4BF2-8C87-C7C974C84CE3}" dt="2023-08-11T14:10:23.810" v="85" actId="20577"/>
          <ac:spMkLst>
            <pc:docMk/>
            <pc:sldMk cId="708661607" sldId="263"/>
            <ac:spMk id="2" creationId="{40218119-E422-7A39-56FC-C915CE203518}"/>
          </ac:spMkLst>
        </pc:spChg>
        <pc:picChg chg="mod">
          <ac:chgData name="Gabrielle Etcheverry" userId="223c912e-695d-43ae-a5d5-17b9d7c53fa7" providerId="ADAL" clId="{4DEE3E19-8940-4BF2-8C87-C7C974C84CE3}" dt="2023-08-11T14:33:50.674" v="88" actId="14826"/>
          <ac:picMkLst>
            <pc:docMk/>
            <pc:sldMk cId="708661607" sldId="263"/>
            <ac:picMk id="5" creationId="{73C1C363-8167-D86F-4444-7144026A2CF0}"/>
          </ac:picMkLst>
        </pc:picChg>
      </pc:sldChg>
      <pc:sldChg chg="modSp mod ord">
        <pc:chgData name="Gabrielle Etcheverry" userId="223c912e-695d-43ae-a5d5-17b9d7c53fa7" providerId="ADAL" clId="{4DEE3E19-8940-4BF2-8C87-C7C974C84CE3}" dt="2023-08-14T17:57:54.727" v="221"/>
        <pc:sldMkLst>
          <pc:docMk/>
          <pc:sldMk cId="4143858925" sldId="264"/>
        </pc:sldMkLst>
        <pc:spChg chg="mod">
          <ac:chgData name="Gabrielle Etcheverry" userId="223c912e-695d-43ae-a5d5-17b9d7c53fa7" providerId="ADAL" clId="{4DEE3E19-8940-4BF2-8C87-C7C974C84CE3}" dt="2023-08-11T14:07:31.364" v="46"/>
          <ac:spMkLst>
            <pc:docMk/>
            <pc:sldMk cId="4143858925" sldId="264"/>
            <ac:spMk id="2" creationId="{3E1B0F3C-94A7-9237-F9B9-247B81FCB29C}"/>
          </ac:spMkLst>
        </pc:spChg>
        <pc:spChg chg="mod">
          <ac:chgData name="Gabrielle Etcheverry" userId="223c912e-695d-43ae-a5d5-17b9d7c53fa7" providerId="ADAL" clId="{4DEE3E19-8940-4BF2-8C87-C7C974C84CE3}" dt="2023-08-11T14:07:53.785" v="47"/>
          <ac:spMkLst>
            <pc:docMk/>
            <pc:sldMk cId="4143858925" sldId="264"/>
            <ac:spMk id="3" creationId="{A92DEF06-D2A9-67C7-AF90-E3F998EF33B8}"/>
          </ac:spMkLst>
        </pc:spChg>
      </pc:sldChg>
      <pc:sldChg chg="modSp add mod">
        <pc:chgData name="Gabrielle Etcheverry" userId="223c912e-695d-43ae-a5d5-17b9d7c53fa7" providerId="ADAL" clId="{4DEE3E19-8940-4BF2-8C87-C7C974C84CE3}" dt="2023-08-14T17:43:25.670" v="179" actId="14100"/>
        <pc:sldMkLst>
          <pc:docMk/>
          <pc:sldMk cId="3811923201" sldId="461"/>
        </pc:sldMkLst>
        <pc:spChg chg="mod">
          <ac:chgData name="Gabrielle Etcheverry" userId="223c912e-695d-43ae-a5d5-17b9d7c53fa7" providerId="ADAL" clId="{4DEE3E19-8940-4BF2-8C87-C7C974C84CE3}" dt="2023-08-14T17:43:25.670" v="179" actId="14100"/>
          <ac:spMkLst>
            <pc:docMk/>
            <pc:sldMk cId="3811923201" sldId="461"/>
            <ac:spMk id="2" creationId="{00000000-0000-0000-0000-000000000000}"/>
          </ac:spMkLst>
        </pc:spChg>
        <pc:spChg chg="mod">
          <ac:chgData name="Gabrielle Etcheverry" userId="223c912e-695d-43ae-a5d5-17b9d7c53fa7" providerId="ADAL" clId="{4DEE3E19-8940-4BF2-8C87-C7C974C84CE3}" dt="2023-08-14T17:43:18.307" v="177" actId="14100"/>
          <ac:spMkLst>
            <pc:docMk/>
            <pc:sldMk cId="3811923201" sldId="461"/>
            <ac:spMk id="3" creationId="{00000000-0000-0000-0000-000000000000}"/>
          </ac:spMkLst>
        </pc:spChg>
      </pc:sldChg>
      <pc:sldChg chg="modSp add mod">
        <pc:chgData name="Gabrielle Etcheverry" userId="223c912e-695d-43ae-a5d5-17b9d7c53fa7" providerId="ADAL" clId="{4DEE3E19-8940-4BF2-8C87-C7C974C84CE3}" dt="2023-08-14T17:35:33.486" v="135" actId="12"/>
        <pc:sldMkLst>
          <pc:docMk/>
          <pc:sldMk cId="0" sldId="462"/>
        </pc:sldMkLst>
        <pc:spChg chg="mod">
          <ac:chgData name="Gabrielle Etcheverry" userId="223c912e-695d-43ae-a5d5-17b9d7c53fa7" providerId="ADAL" clId="{4DEE3E19-8940-4BF2-8C87-C7C974C84CE3}" dt="2023-08-14T17:35:33.486" v="135" actId="12"/>
          <ac:spMkLst>
            <pc:docMk/>
            <pc:sldMk cId="0" sldId="462"/>
            <ac:spMk id="82" creationId="{00000000-0000-0000-0000-000000000000}"/>
          </ac:spMkLst>
        </pc:spChg>
      </pc:sldChg>
      <pc:sldChg chg="modSp add mod">
        <pc:chgData name="Gabrielle Etcheverry" userId="223c912e-695d-43ae-a5d5-17b9d7c53fa7" providerId="ADAL" clId="{4DEE3E19-8940-4BF2-8C87-C7C974C84CE3}" dt="2023-08-14T17:39:28.167" v="153" actId="12"/>
        <pc:sldMkLst>
          <pc:docMk/>
          <pc:sldMk cId="0" sldId="465"/>
        </pc:sldMkLst>
        <pc:spChg chg="mod">
          <ac:chgData name="Gabrielle Etcheverry" userId="223c912e-695d-43ae-a5d5-17b9d7c53fa7" providerId="ADAL" clId="{4DEE3E19-8940-4BF2-8C87-C7C974C84CE3}" dt="2023-08-14T17:39:28.167" v="153" actId="12"/>
          <ac:spMkLst>
            <pc:docMk/>
            <pc:sldMk cId="0" sldId="465"/>
            <ac:spMk id="64" creationId="{00000000-0000-0000-0000-000000000000}"/>
          </ac:spMkLst>
        </pc:spChg>
      </pc:sldChg>
      <pc:sldChg chg="add">
        <pc:chgData name="Gabrielle Etcheverry" userId="223c912e-695d-43ae-a5d5-17b9d7c53fa7" providerId="ADAL" clId="{4DEE3E19-8940-4BF2-8C87-C7C974C84CE3}" dt="2023-08-14T17:56:23.096" v="218"/>
        <pc:sldMkLst>
          <pc:docMk/>
          <pc:sldMk cId="4093563861" sldId="469"/>
        </pc:sldMkLst>
      </pc:sldChg>
      <pc:sldChg chg="add">
        <pc:chgData name="Gabrielle Etcheverry" userId="223c912e-695d-43ae-a5d5-17b9d7c53fa7" providerId="ADAL" clId="{4DEE3E19-8940-4BF2-8C87-C7C974C84CE3}" dt="2023-08-14T17:56:23.096" v="218"/>
        <pc:sldMkLst>
          <pc:docMk/>
          <pc:sldMk cId="3653949187" sldId="472"/>
        </pc:sldMkLst>
      </pc:sldChg>
      <pc:sldChg chg="modSp add mod">
        <pc:chgData name="Gabrielle Etcheverry" userId="223c912e-695d-43ae-a5d5-17b9d7c53fa7" providerId="ADAL" clId="{4DEE3E19-8940-4BF2-8C87-C7C974C84CE3}" dt="2023-08-14T17:33:33.931" v="127" actId="255"/>
        <pc:sldMkLst>
          <pc:docMk/>
          <pc:sldMk cId="2683031378" sldId="474"/>
        </pc:sldMkLst>
        <pc:spChg chg="mod">
          <ac:chgData name="Gabrielle Etcheverry" userId="223c912e-695d-43ae-a5d5-17b9d7c53fa7" providerId="ADAL" clId="{4DEE3E19-8940-4BF2-8C87-C7C974C84CE3}" dt="2023-08-14T17:33:33.931" v="127" actId="255"/>
          <ac:spMkLst>
            <pc:docMk/>
            <pc:sldMk cId="2683031378" sldId="474"/>
            <ac:spMk id="3" creationId="{B6235E0D-C1B5-4FFE-92EA-7EAB9769ECA2}"/>
          </ac:spMkLst>
        </pc:spChg>
      </pc:sldChg>
      <pc:sldChg chg="add">
        <pc:chgData name="Gabrielle Etcheverry" userId="223c912e-695d-43ae-a5d5-17b9d7c53fa7" providerId="ADAL" clId="{4DEE3E19-8940-4BF2-8C87-C7C974C84CE3}" dt="2023-08-14T17:52:41.718" v="192"/>
        <pc:sldMkLst>
          <pc:docMk/>
          <pc:sldMk cId="2822790858" sldId="476"/>
        </pc:sldMkLst>
      </pc:sldChg>
      <pc:sldChg chg="add">
        <pc:chgData name="Gabrielle Etcheverry" userId="223c912e-695d-43ae-a5d5-17b9d7c53fa7" providerId="ADAL" clId="{4DEE3E19-8940-4BF2-8C87-C7C974C84CE3}" dt="2023-08-14T17:52:41.718" v="192"/>
        <pc:sldMkLst>
          <pc:docMk/>
          <pc:sldMk cId="2124590305" sldId="477"/>
        </pc:sldMkLst>
      </pc:sldChg>
      <pc:sldChg chg="add">
        <pc:chgData name="Gabrielle Etcheverry" userId="223c912e-695d-43ae-a5d5-17b9d7c53fa7" providerId="ADAL" clId="{4DEE3E19-8940-4BF2-8C87-C7C974C84CE3}" dt="2023-08-14T17:52:41.718" v="192"/>
        <pc:sldMkLst>
          <pc:docMk/>
          <pc:sldMk cId="3629467468" sldId="478"/>
        </pc:sldMkLst>
      </pc:sldChg>
      <pc:sldChg chg="add">
        <pc:chgData name="Gabrielle Etcheverry" userId="223c912e-695d-43ae-a5d5-17b9d7c53fa7" providerId="ADAL" clId="{4DEE3E19-8940-4BF2-8C87-C7C974C84CE3}" dt="2023-08-14T17:52:41.718" v="192"/>
        <pc:sldMkLst>
          <pc:docMk/>
          <pc:sldMk cId="1333963041" sldId="479"/>
        </pc:sldMkLst>
      </pc:sldChg>
      <pc:sldChg chg="add">
        <pc:chgData name="Gabrielle Etcheverry" userId="223c912e-695d-43ae-a5d5-17b9d7c53fa7" providerId="ADAL" clId="{4DEE3E19-8940-4BF2-8C87-C7C974C84CE3}" dt="2023-08-14T17:52:41.718" v="192"/>
        <pc:sldMkLst>
          <pc:docMk/>
          <pc:sldMk cId="438359722" sldId="480"/>
        </pc:sldMkLst>
      </pc:sldChg>
      <pc:sldChg chg="add">
        <pc:chgData name="Gabrielle Etcheverry" userId="223c912e-695d-43ae-a5d5-17b9d7c53fa7" providerId="ADAL" clId="{4DEE3E19-8940-4BF2-8C87-C7C974C84CE3}" dt="2023-08-14T17:52:41.718" v="192"/>
        <pc:sldMkLst>
          <pc:docMk/>
          <pc:sldMk cId="485160090" sldId="481"/>
        </pc:sldMkLst>
      </pc:sldChg>
      <pc:sldChg chg="add">
        <pc:chgData name="Gabrielle Etcheverry" userId="223c912e-695d-43ae-a5d5-17b9d7c53fa7" providerId="ADAL" clId="{4DEE3E19-8940-4BF2-8C87-C7C974C84CE3}" dt="2023-08-14T17:52:41.718" v="192"/>
        <pc:sldMkLst>
          <pc:docMk/>
          <pc:sldMk cId="2825064781" sldId="482"/>
        </pc:sldMkLst>
      </pc:sldChg>
      <pc:sldChg chg="add">
        <pc:chgData name="Gabrielle Etcheverry" userId="223c912e-695d-43ae-a5d5-17b9d7c53fa7" providerId="ADAL" clId="{4DEE3E19-8940-4BF2-8C87-C7C974C84CE3}" dt="2023-08-14T17:45:44.141" v="180"/>
        <pc:sldMkLst>
          <pc:docMk/>
          <pc:sldMk cId="2982530807" sldId="484"/>
        </pc:sldMkLst>
      </pc:sldChg>
      <pc:sldChg chg="add">
        <pc:chgData name="Gabrielle Etcheverry" userId="223c912e-695d-43ae-a5d5-17b9d7c53fa7" providerId="ADAL" clId="{4DEE3E19-8940-4BF2-8C87-C7C974C84CE3}" dt="2023-08-14T17:45:44.141" v="180"/>
        <pc:sldMkLst>
          <pc:docMk/>
          <pc:sldMk cId="151483517" sldId="485"/>
        </pc:sldMkLst>
      </pc:sldChg>
      <pc:sldChg chg="add">
        <pc:chgData name="Gabrielle Etcheverry" userId="223c912e-695d-43ae-a5d5-17b9d7c53fa7" providerId="ADAL" clId="{4DEE3E19-8940-4BF2-8C87-C7C974C84CE3}" dt="2023-08-14T17:45:44.141" v="180"/>
        <pc:sldMkLst>
          <pc:docMk/>
          <pc:sldMk cId="163116484" sldId="486"/>
        </pc:sldMkLst>
      </pc:sldChg>
      <pc:sldChg chg="add">
        <pc:chgData name="Gabrielle Etcheverry" userId="223c912e-695d-43ae-a5d5-17b9d7c53fa7" providerId="ADAL" clId="{4DEE3E19-8940-4BF2-8C87-C7C974C84CE3}" dt="2023-08-14T17:45:44.141" v="180"/>
        <pc:sldMkLst>
          <pc:docMk/>
          <pc:sldMk cId="318583846" sldId="487"/>
        </pc:sldMkLst>
      </pc:sldChg>
      <pc:sldChg chg="add">
        <pc:chgData name="Gabrielle Etcheverry" userId="223c912e-695d-43ae-a5d5-17b9d7c53fa7" providerId="ADAL" clId="{4DEE3E19-8940-4BF2-8C87-C7C974C84CE3}" dt="2023-08-14T17:45:44.141" v="180"/>
        <pc:sldMkLst>
          <pc:docMk/>
          <pc:sldMk cId="291644038" sldId="488"/>
        </pc:sldMkLst>
      </pc:sldChg>
      <pc:sldChg chg="add">
        <pc:chgData name="Gabrielle Etcheverry" userId="223c912e-695d-43ae-a5d5-17b9d7c53fa7" providerId="ADAL" clId="{4DEE3E19-8940-4BF2-8C87-C7C974C84CE3}" dt="2023-08-14T17:45:44.141" v="180"/>
        <pc:sldMkLst>
          <pc:docMk/>
          <pc:sldMk cId="1580608029" sldId="489"/>
        </pc:sldMkLst>
      </pc:sldChg>
      <pc:sldChg chg="add">
        <pc:chgData name="Gabrielle Etcheverry" userId="223c912e-695d-43ae-a5d5-17b9d7c53fa7" providerId="ADAL" clId="{4DEE3E19-8940-4BF2-8C87-C7C974C84CE3}" dt="2023-08-14T17:45:44.141" v="180"/>
        <pc:sldMkLst>
          <pc:docMk/>
          <pc:sldMk cId="1658434332" sldId="490"/>
        </pc:sldMkLst>
      </pc:sldChg>
      <pc:sldChg chg="add">
        <pc:chgData name="Gabrielle Etcheverry" userId="223c912e-695d-43ae-a5d5-17b9d7c53fa7" providerId="ADAL" clId="{4DEE3E19-8940-4BF2-8C87-C7C974C84CE3}" dt="2023-08-14T17:37:19.616" v="139"/>
        <pc:sldMkLst>
          <pc:docMk/>
          <pc:sldMk cId="3019069658" sldId="491"/>
        </pc:sldMkLst>
      </pc:sldChg>
      <pc:sldChg chg="add">
        <pc:chgData name="Gabrielle Etcheverry" userId="223c912e-695d-43ae-a5d5-17b9d7c53fa7" providerId="ADAL" clId="{4DEE3E19-8940-4BF2-8C87-C7C974C84CE3}" dt="2023-08-14T17:37:19.616" v="139"/>
        <pc:sldMkLst>
          <pc:docMk/>
          <pc:sldMk cId="2604627378" sldId="492"/>
        </pc:sldMkLst>
      </pc:sldChg>
      <pc:sldChg chg="add">
        <pc:chgData name="Gabrielle Etcheverry" userId="223c912e-695d-43ae-a5d5-17b9d7c53fa7" providerId="ADAL" clId="{4DEE3E19-8940-4BF2-8C87-C7C974C84CE3}" dt="2023-08-14T17:37:19.616" v="139"/>
        <pc:sldMkLst>
          <pc:docMk/>
          <pc:sldMk cId="4272653497" sldId="493"/>
        </pc:sldMkLst>
      </pc:sldChg>
      <pc:sldChg chg="add">
        <pc:chgData name="Gabrielle Etcheverry" userId="223c912e-695d-43ae-a5d5-17b9d7c53fa7" providerId="ADAL" clId="{4DEE3E19-8940-4BF2-8C87-C7C974C84CE3}" dt="2023-08-14T17:37:19.616" v="139"/>
        <pc:sldMkLst>
          <pc:docMk/>
          <pc:sldMk cId="3782343620" sldId="494"/>
        </pc:sldMkLst>
      </pc:sldChg>
      <pc:sldChg chg="add">
        <pc:chgData name="Gabrielle Etcheverry" userId="223c912e-695d-43ae-a5d5-17b9d7c53fa7" providerId="ADAL" clId="{4DEE3E19-8940-4BF2-8C87-C7C974C84CE3}" dt="2023-08-14T17:37:19.616" v="139"/>
        <pc:sldMkLst>
          <pc:docMk/>
          <pc:sldMk cId="3378708654" sldId="495"/>
        </pc:sldMkLst>
      </pc:sldChg>
      <pc:sldChg chg="add">
        <pc:chgData name="Gabrielle Etcheverry" userId="223c912e-695d-43ae-a5d5-17b9d7c53fa7" providerId="ADAL" clId="{4DEE3E19-8940-4BF2-8C87-C7C974C84CE3}" dt="2023-08-14T17:37:19.616" v="139"/>
        <pc:sldMkLst>
          <pc:docMk/>
          <pc:sldMk cId="524629383" sldId="505"/>
        </pc:sldMkLst>
      </pc:sldChg>
      <pc:sldChg chg="add">
        <pc:chgData name="Gabrielle Etcheverry" userId="223c912e-695d-43ae-a5d5-17b9d7c53fa7" providerId="ADAL" clId="{4DEE3E19-8940-4BF2-8C87-C7C974C84CE3}" dt="2023-08-14T17:37:52.531" v="141"/>
        <pc:sldMkLst>
          <pc:docMk/>
          <pc:sldMk cId="1861719608" sldId="506"/>
        </pc:sldMkLst>
      </pc:sldChg>
      <pc:sldChg chg="add">
        <pc:chgData name="Gabrielle Etcheverry" userId="223c912e-695d-43ae-a5d5-17b9d7c53fa7" providerId="ADAL" clId="{4DEE3E19-8940-4BF2-8C87-C7C974C84CE3}" dt="2023-08-14T17:37:52.531" v="141"/>
        <pc:sldMkLst>
          <pc:docMk/>
          <pc:sldMk cId="4009549666" sldId="507"/>
        </pc:sldMkLst>
      </pc:sldChg>
      <pc:sldChg chg="add">
        <pc:chgData name="Gabrielle Etcheverry" userId="223c912e-695d-43ae-a5d5-17b9d7c53fa7" providerId="ADAL" clId="{4DEE3E19-8940-4BF2-8C87-C7C974C84CE3}" dt="2023-08-14T17:37:52.531" v="141"/>
        <pc:sldMkLst>
          <pc:docMk/>
          <pc:sldMk cId="1553669998" sldId="508"/>
        </pc:sldMkLst>
      </pc:sldChg>
      <pc:sldChg chg="add">
        <pc:chgData name="Gabrielle Etcheverry" userId="223c912e-695d-43ae-a5d5-17b9d7c53fa7" providerId="ADAL" clId="{4DEE3E19-8940-4BF2-8C87-C7C974C84CE3}" dt="2023-08-14T14:22:02.542" v="91"/>
        <pc:sldMkLst>
          <pc:docMk/>
          <pc:sldMk cId="450901715" sldId="511"/>
        </pc:sldMkLst>
      </pc:sldChg>
      <pc:sldChg chg="modSp add mod">
        <pc:chgData name="Gabrielle Etcheverry" userId="223c912e-695d-43ae-a5d5-17b9d7c53fa7" providerId="ADAL" clId="{4DEE3E19-8940-4BF2-8C87-C7C974C84CE3}" dt="2023-08-14T14:22:35.492" v="93" actId="208"/>
        <pc:sldMkLst>
          <pc:docMk/>
          <pc:sldMk cId="2170456098" sldId="512"/>
        </pc:sldMkLst>
        <pc:picChg chg="mod">
          <ac:chgData name="Gabrielle Etcheverry" userId="223c912e-695d-43ae-a5d5-17b9d7c53fa7" providerId="ADAL" clId="{4DEE3E19-8940-4BF2-8C87-C7C974C84CE3}" dt="2023-08-14T14:22:35.492" v="93" actId="208"/>
          <ac:picMkLst>
            <pc:docMk/>
            <pc:sldMk cId="2170456098" sldId="512"/>
            <ac:picMk id="5" creationId="{D7C2AA2C-40DF-3ECC-0B85-25EA31C80A46}"/>
          </ac:picMkLst>
        </pc:picChg>
      </pc:sldChg>
      <pc:sldChg chg="modSp add mod">
        <pc:chgData name="Gabrielle Etcheverry" userId="223c912e-695d-43ae-a5d5-17b9d7c53fa7" providerId="ADAL" clId="{4DEE3E19-8940-4BF2-8C87-C7C974C84CE3}" dt="2023-08-14T18:14:18.234" v="229" actId="27636"/>
        <pc:sldMkLst>
          <pc:docMk/>
          <pc:sldMk cId="2848407637" sldId="513"/>
        </pc:sldMkLst>
        <pc:spChg chg="mod">
          <ac:chgData name="Gabrielle Etcheverry" userId="223c912e-695d-43ae-a5d5-17b9d7c53fa7" providerId="ADAL" clId="{4DEE3E19-8940-4BF2-8C87-C7C974C84CE3}" dt="2023-08-14T18:14:18.234" v="229" actId="27636"/>
          <ac:spMkLst>
            <pc:docMk/>
            <pc:sldMk cId="2848407637" sldId="513"/>
            <ac:spMk id="3" creationId="{00781336-4243-129B-122E-B77B027E4D8E}"/>
          </ac:spMkLst>
        </pc:spChg>
      </pc:sldChg>
      <pc:sldChg chg="modSp add mod">
        <pc:chgData name="Gabrielle Etcheverry" userId="223c912e-695d-43ae-a5d5-17b9d7c53fa7" providerId="ADAL" clId="{4DEE3E19-8940-4BF2-8C87-C7C974C84CE3}" dt="2023-08-14T14:27:32.067" v="100" actId="208"/>
        <pc:sldMkLst>
          <pc:docMk/>
          <pc:sldMk cId="2399844630" sldId="514"/>
        </pc:sldMkLst>
        <pc:picChg chg="mod">
          <ac:chgData name="Gabrielle Etcheverry" userId="223c912e-695d-43ae-a5d5-17b9d7c53fa7" providerId="ADAL" clId="{4DEE3E19-8940-4BF2-8C87-C7C974C84CE3}" dt="2023-08-14T14:27:32.067" v="100" actId="208"/>
          <ac:picMkLst>
            <pc:docMk/>
            <pc:sldMk cId="2399844630" sldId="514"/>
            <ac:picMk id="5" creationId="{D7C2AA2C-40DF-3ECC-0B85-25EA31C80A46}"/>
          </ac:picMkLst>
        </pc:picChg>
      </pc:sldChg>
      <pc:sldChg chg="add">
        <pc:chgData name="Gabrielle Etcheverry" userId="223c912e-695d-43ae-a5d5-17b9d7c53fa7" providerId="ADAL" clId="{4DEE3E19-8940-4BF2-8C87-C7C974C84CE3}" dt="2023-08-14T14:27:54.736" v="101"/>
        <pc:sldMkLst>
          <pc:docMk/>
          <pc:sldMk cId="679252609" sldId="515"/>
        </pc:sldMkLst>
      </pc:sldChg>
      <pc:sldChg chg="add">
        <pc:chgData name="Gabrielle Etcheverry" userId="223c912e-695d-43ae-a5d5-17b9d7c53fa7" providerId="ADAL" clId="{4DEE3E19-8940-4BF2-8C87-C7C974C84CE3}" dt="2023-08-14T14:28:24.769" v="102"/>
        <pc:sldMkLst>
          <pc:docMk/>
          <pc:sldMk cId="3476675940" sldId="516"/>
        </pc:sldMkLst>
      </pc:sldChg>
      <pc:sldChg chg="modSp add mod">
        <pc:chgData name="Gabrielle Etcheverry" userId="223c912e-695d-43ae-a5d5-17b9d7c53fa7" providerId="ADAL" clId="{4DEE3E19-8940-4BF2-8C87-C7C974C84CE3}" dt="2023-08-14T14:28:49.346" v="104" actId="14100"/>
        <pc:sldMkLst>
          <pc:docMk/>
          <pc:sldMk cId="2851378880" sldId="517"/>
        </pc:sldMkLst>
        <pc:spChg chg="mod">
          <ac:chgData name="Gabrielle Etcheverry" userId="223c912e-695d-43ae-a5d5-17b9d7c53fa7" providerId="ADAL" clId="{4DEE3E19-8940-4BF2-8C87-C7C974C84CE3}" dt="2023-08-14T14:28:49.346" v="104" actId="14100"/>
          <ac:spMkLst>
            <pc:docMk/>
            <pc:sldMk cId="2851378880" sldId="517"/>
            <ac:spMk id="2" creationId="{46B7E874-35F4-8CDF-DCFD-E916BFEEE39D}"/>
          </ac:spMkLst>
        </pc:spChg>
      </pc:sldChg>
      <pc:sldChg chg="modSp add del mod">
        <pc:chgData name="Gabrielle Etcheverry" userId="223c912e-695d-43ae-a5d5-17b9d7c53fa7" providerId="ADAL" clId="{4DEE3E19-8940-4BF2-8C87-C7C974C84CE3}" dt="2023-08-14T14:29:54.991" v="113" actId="14100"/>
        <pc:sldMkLst>
          <pc:docMk/>
          <pc:sldMk cId="856640016" sldId="518"/>
        </pc:sldMkLst>
        <pc:spChg chg="mod">
          <ac:chgData name="Gabrielle Etcheverry" userId="223c912e-695d-43ae-a5d5-17b9d7c53fa7" providerId="ADAL" clId="{4DEE3E19-8940-4BF2-8C87-C7C974C84CE3}" dt="2023-08-14T14:29:54.991" v="113" actId="14100"/>
          <ac:spMkLst>
            <pc:docMk/>
            <pc:sldMk cId="856640016" sldId="518"/>
            <ac:spMk id="2" creationId="{57310DF7-4892-0B98-4C93-E705E6C20ED8}"/>
          </ac:spMkLst>
        </pc:spChg>
      </pc:sldChg>
      <pc:sldChg chg="modSp add mod">
        <pc:chgData name="Gabrielle Etcheverry" userId="223c912e-695d-43ae-a5d5-17b9d7c53fa7" providerId="ADAL" clId="{4DEE3E19-8940-4BF2-8C87-C7C974C84CE3}" dt="2023-08-14T18:18:18.634" v="231" actId="255"/>
        <pc:sldMkLst>
          <pc:docMk/>
          <pc:sldMk cId="4275512292" sldId="519"/>
        </pc:sldMkLst>
        <pc:spChg chg="mod">
          <ac:chgData name="Gabrielle Etcheverry" userId="223c912e-695d-43ae-a5d5-17b9d7c53fa7" providerId="ADAL" clId="{4DEE3E19-8940-4BF2-8C87-C7C974C84CE3}" dt="2023-08-14T18:18:18.634" v="231" actId="255"/>
          <ac:spMkLst>
            <pc:docMk/>
            <pc:sldMk cId="4275512292" sldId="519"/>
            <ac:spMk id="3" creationId="{717BB9A8-C42A-5B09-4B3A-5392FEEA2CCE}"/>
          </ac:spMkLst>
        </pc:spChg>
      </pc:sldChg>
      <pc:sldChg chg="modSp add mod">
        <pc:chgData name="Gabrielle Etcheverry" userId="223c912e-695d-43ae-a5d5-17b9d7c53fa7" providerId="ADAL" clId="{4DEE3E19-8940-4BF2-8C87-C7C974C84CE3}" dt="2023-08-14T18:19:48.529" v="234" actId="20577"/>
        <pc:sldMkLst>
          <pc:docMk/>
          <pc:sldMk cId="4004785415" sldId="520"/>
        </pc:sldMkLst>
        <pc:spChg chg="mod">
          <ac:chgData name="Gabrielle Etcheverry" userId="223c912e-695d-43ae-a5d5-17b9d7c53fa7" providerId="ADAL" clId="{4DEE3E19-8940-4BF2-8C87-C7C974C84CE3}" dt="2023-08-14T18:19:48.529" v="234" actId="20577"/>
          <ac:spMkLst>
            <pc:docMk/>
            <pc:sldMk cId="4004785415" sldId="520"/>
            <ac:spMk id="3" creationId="{D7C1A11F-3B96-D6FE-F068-3B5AA14CBFAC}"/>
          </ac:spMkLst>
        </pc:spChg>
      </pc:sldChg>
      <pc:sldChg chg="modSp add mod">
        <pc:chgData name="Gabrielle Etcheverry" userId="223c912e-695d-43ae-a5d5-17b9d7c53fa7" providerId="ADAL" clId="{4DEE3E19-8940-4BF2-8C87-C7C974C84CE3}" dt="2023-08-14T17:34:19.920" v="131" actId="27636"/>
        <pc:sldMkLst>
          <pc:docMk/>
          <pc:sldMk cId="1616225684" sldId="521"/>
        </pc:sldMkLst>
        <pc:spChg chg="mod">
          <ac:chgData name="Gabrielle Etcheverry" userId="223c912e-695d-43ae-a5d5-17b9d7c53fa7" providerId="ADAL" clId="{4DEE3E19-8940-4BF2-8C87-C7C974C84CE3}" dt="2023-08-14T17:34:19.920" v="131" actId="27636"/>
          <ac:spMkLst>
            <pc:docMk/>
            <pc:sldMk cId="1616225684" sldId="521"/>
            <ac:spMk id="3" creationId="{BBD1C373-4D54-79DA-8340-1C7C5A19AFA6}"/>
          </ac:spMkLst>
        </pc:spChg>
      </pc:sldChg>
      <pc:sldChg chg="modSp add">
        <pc:chgData name="Gabrielle Etcheverry" userId="223c912e-695d-43ae-a5d5-17b9d7c53fa7" providerId="ADAL" clId="{4DEE3E19-8940-4BF2-8C87-C7C974C84CE3}" dt="2023-08-14T17:34:33.287" v="132" actId="255"/>
        <pc:sldMkLst>
          <pc:docMk/>
          <pc:sldMk cId="3925646155" sldId="522"/>
        </pc:sldMkLst>
        <pc:spChg chg="mod">
          <ac:chgData name="Gabrielle Etcheverry" userId="223c912e-695d-43ae-a5d5-17b9d7c53fa7" providerId="ADAL" clId="{4DEE3E19-8940-4BF2-8C87-C7C974C84CE3}" dt="2023-08-14T17:34:33.287" v="132" actId="255"/>
          <ac:spMkLst>
            <pc:docMk/>
            <pc:sldMk cId="3925646155" sldId="522"/>
            <ac:spMk id="3" creationId="{BD0F58F0-D7F8-4CE8-A66D-873A088B40BF}"/>
          </ac:spMkLst>
        </pc:spChg>
      </pc:sldChg>
      <pc:sldChg chg="add">
        <pc:chgData name="Gabrielle Etcheverry" userId="223c912e-695d-43ae-a5d5-17b9d7c53fa7" providerId="ADAL" clId="{4DEE3E19-8940-4BF2-8C87-C7C974C84CE3}" dt="2023-08-14T17:37:52.531" v="141"/>
        <pc:sldMkLst>
          <pc:docMk/>
          <pc:sldMk cId="2546083010" sldId="523"/>
        </pc:sldMkLst>
      </pc:sldChg>
      <pc:sldChg chg="add">
        <pc:chgData name="Gabrielle Etcheverry" userId="223c912e-695d-43ae-a5d5-17b9d7c53fa7" providerId="ADAL" clId="{4DEE3E19-8940-4BF2-8C87-C7C974C84CE3}" dt="2023-08-14T17:36:06.040" v="136"/>
        <pc:sldMkLst>
          <pc:docMk/>
          <pc:sldMk cId="2337978515" sldId="525"/>
        </pc:sldMkLst>
      </pc:sldChg>
      <pc:sldChg chg="modSp add mod">
        <pc:chgData name="Gabrielle Etcheverry" userId="223c912e-695d-43ae-a5d5-17b9d7c53fa7" providerId="ADAL" clId="{4DEE3E19-8940-4BF2-8C87-C7C974C84CE3}" dt="2023-08-14T17:32:51.879" v="124" actId="255"/>
        <pc:sldMkLst>
          <pc:docMk/>
          <pc:sldMk cId="1052107913" sldId="526"/>
        </pc:sldMkLst>
        <pc:spChg chg="mod">
          <ac:chgData name="Gabrielle Etcheverry" userId="223c912e-695d-43ae-a5d5-17b9d7c53fa7" providerId="ADAL" clId="{4DEE3E19-8940-4BF2-8C87-C7C974C84CE3}" dt="2023-08-14T17:31:53.196" v="118" actId="27636"/>
          <ac:spMkLst>
            <pc:docMk/>
            <pc:sldMk cId="1052107913" sldId="526"/>
            <ac:spMk id="2" creationId="{6AEDBA4D-2709-BEA9-1C61-44F692C2C7DC}"/>
          </ac:spMkLst>
        </pc:spChg>
        <pc:spChg chg="mod">
          <ac:chgData name="Gabrielle Etcheverry" userId="223c912e-695d-43ae-a5d5-17b9d7c53fa7" providerId="ADAL" clId="{4DEE3E19-8940-4BF2-8C87-C7C974C84CE3}" dt="2023-08-14T17:32:51.879" v="124" actId="255"/>
          <ac:spMkLst>
            <pc:docMk/>
            <pc:sldMk cId="1052107913" sldId="526"/>
            <ac:spMk id="3" creationId="{8CCD3A95-3E65-9F6A-6BFD-D9095DA1F5D8}"/>
          </ac:spMkLst>
        </pc:spChg>
      </pc:sldChg>
      <pc:sldChg chg="modSp add mod">
        <pc:chgData name="Gabrielle Etcheverry" userId="223c912e-695d-43ae-a5d5-17b9d7c53fa7" providerId="ADAL" clId="{4DEE3E19-8940-4BF2-8C87-C7C974C84CE3}" dt="2023-08-14T17:38:13.050" v="145" actId="12"/>
        <pc:sldMkLst>
          <pc:docMk/>
          <pc:sldMk cId="1521232813" sldId="527"/>
        </pc:sldMkLst>
        <pc:spChg chg="mod">
          <ac:chgData name="Gabrielle Etcheverry" userId="223c912e-695d-43ae-a5d5-17b9d7c53fa7" providerId="ADAL" clId="{4DEE3E19-8940-4BF2-8C87-C7C974C84CE3}" dt="2023-08-14T17:38:13.050" v="145" actId="12"/>
          <ac:spMkLst>
            <pc:docMk/>
            <pc:sldMk cId="1521232813" sldId="527"/>
            <ac:spMk id="3" creationId="{8D613A9C-0A13-EB33-2BA0-B01C6877FB15}"/>
          </ac:spMkLst>
        </pc:spChg>
      </pc:sldChg>
      <pc:sldChg chg="modSp add mod">
        <pc:chgData name="Gabrielle Etcheverry" userId="223c912e-695d-43ae-a5d5-17b9d7c53fa7" providerId="ADAL" clId="{4DEE3E19-8940-4BF2-8C87-C7C974C84CE3}" dt="2023-08-14T17:39:01.973" v="150" actId="27636"/>
        <pc:sldMkLst>
          <pc:docMk/>
          <pc:sldMk cId="3616624013" sldId="528"/>
        </pc:sldMkLst>
        <pc:spChg chg="mod">
          <ac:chgData name="Gabrielle Etcheverry" userId="223c912e-695d-43ae-a5d5-17b9d7c53fa7" providerId="ADAL" clId="{4DEE3E19-8940-4BF2-8C87-C7C974C84CE3}" dt="2023-08-14T17:39:01.973" v="150" actId="27636"/>
          <ac:spMkLst>
            <pc:docMk/>
            <pc:sldMk cId="3616624013" sldId="528"/>
            <ac:spMk id="3" creationId="{C7B0036B-7E05-40B6-BCA2-F2C01B605733}"/>
          </ac:spMkLst>
        </pc:spChg>
      </pc:sldChg>
      <pc:sldChg chg="modSp add mod">
        <pc:chgData name="Gabrielle Etcheverry" userId="223c912e-695d-43ae-a5d5-17b9d7c53fa7" providerId="ADAL" clId="{4DEE3E19-8940-4BF2-8C87-C7C974C84CE3}" dt="2023-08-14T17:51:30.489" v="187" actId="27636"/>
        <pc:sldMkLst>
          <pc:docMk/>
          <pc:sldMk cId="141418567" sldId="529"/>
        </pc:sldMkLst>
        <pc:spChg chg="mod">
          <ac:chgData name="Gabrielle Etcheverry" userId="223c912e-695d-43ae-a5d5-17b9d7c53fa7" providerId="ADAL" clId="{4DEE3E19-8940-4BF2-8C87-C7C974C84CE3}" dt="2023-08-14T17:46:10.131" v="182" actId="27636"/>
          <ac:spMkLst>
            <pc:docMk/>
            <pc:sldMk cId="141418567" sldId="529"/>
            <ac:spMk id="2" creationId="{436B5678-78B2-8961-C74B-8DAE7719BCE4}"/>
          </ac:spMkLst>
        </pc:spChg>
        <pc:spChg chg="mod">
          <ac:chgData name="Gabrielle Etcheverry" userId="223c912e-695d-43ae-a5d5-17b9d7c53fa7" providerId="ADAL" clId="{4DEE3E19-8940-4BF2-8C87-C7C974C84CE3}" dt="2023-08-14T17:51:30.489" v="187" actId="27636"/>
          <ac:spMkLst>
            <pc:docMk/>
            <pc:sldMk cId="141418567" sldId="529"/>
            <ac:spMk id="3" creationId="{BBC87D21-A423-CC05-F1F0-C777AFE06230}"/>
          </ac:spMkLst>
        </pc:spChg>
      </pc:sldChg>
      <pc:sldChg chg="modSp add mod">
        <pc:chgData name="Gabrielle Etcheverry" userId="223c912e-695d-43ae-a5d5-17b9d7c53fa7" providerId="ADAL" clId="{4DEE3E19-8940-4BF2-8C87-C7C974C84CE3}" dt="2023-08-14T17:52:00.589" v="191" actId="14100"/>
        <pc:sldMkLst>
          <pc:docMk/>
          <pc:sldMk cId="4079812501" sldId="530"/>
        </pc:sldMkLst>
        <pc:spChg chg="mod">
          <ac:chgData name="Gabrielle Etcheverry" userId="223c912e-695d-43ae-a5d5-17b9d7c53fa7" providerId="ADAL" clId="{4DEE3E19-8940-4BF2-8C87-C7C974C84CE3}" dt="2023-08-14T17:46:10.203" v="184" actId="27636"/>
          <ac:spMkLst>
            <pc:docMk/>
            <pc:sldMk cId="4079812501" sldId="530"/>
            <ac:spMk id="2" creationId="{3B04AF51-86FA-4DD7-BAAE-3E0CCD221CC2}"/>
          </ac:spMkLst>
        </pc:spChg>
        <pc:spChg chg="mod">
          <ac:chgData name="Gabrielle Etcheverry" userId="223c912e-695d-43ae-a5d5-17b9d7c53fa7" providerId="ADAL" clId="{4DEE3E19-8940-4BF2-8C87-C7C974C84CE3}" dt="2023-08-14T17:52:00.589" v="191" actId="14100"/>
          <ac:spMkLst>
            <pc:docMk/>
            <pc:sldMk cId="4079812501" sldId="530"/>
            <ac:spMk id="3" creationId="{3E64773D-FC48-4400-B356-DC8EFCF35BB7}"/>
          </ac:spMkLst>
        </pc:spChg>
      </pc:sldChg>
      <pc:sldChg chg="modSp add mod">
        <pc:chgData name="Gabrielle Etcheverry" userId="223c912e-695d-43ae-a5d5-17b9d7c53fa7" providerId="ADAL" clId="{4DEE3E19-8940-4BF2-8C87-C7C974C84CE3}" dt="2023-08-14T17:55:07.433" v="210" actId="14100"/>
        <pc:sldMkLst>
          <pc:docMk/>
          <pc:sldMk cId="4039949227" sldId="531"/>
        </pc:sldMkLst>
        <pc:spChg chg="mod">
          <ac:chgData name="Gabrielle Etcheverry" userId="223c912e-695d-43ae-a5d5-17b9d7c53fa7" providerId="ADAL" clId="{4DEE3E19-8940-4BF2-8C87-C7C974C84CE3}" dt="2023-08-14T17:55:07.433" v="210" actId="14100"/>
          <ac:spMkLst>
            <pc:docMk/>
            <pc:sldMk cId="4039949227" sldId="531"/>
            <ac:spMk id="2" creationId="{91EAB9B6-5A86-4AAB-9C67-E8A9718401CC}"/>
          </ac:spMkLst>
        </pc:spChg>
        <pc:spChg chg="mod">
          <ac:chgData name="Gabrielle Etcheverry" userId="223c912e-695d-43ae-a5d5-17b9d7c53fa7" providerId="ADAL" clId="{4DEE3E19-8940-4BF2-8C87-C7C974C84CE3}" dt="2023-08-14T17:55:00.994" v="208" actId="14100"/>
          <ac:spMkLst>
            <pc:docMk/>
            <pc:sldMk cId="4039949227" sldId="531"/>
            <ac:spMk id="3" creationId="{1BC3E7B5-6F53-41E5-9DD1-39F616F327E0}"/>
          </ac:spMkLst>
        </pc:spChg>
      </pc:sldChg>
      <pc:sldChg chg="modSp add mod">
        <pc:chgData name="Gabrielle Etcheverry" userId="223c912e-695d-43ae-a5d5-17b9d7c53fa7" providerId="ADAL" clId="{4DEE3E19-8940-4BF2-8C87-C7C974C84CE3}" dt="2023-08-14T17:55:42.955" v="217" actId="20577"/>
        <pc:sldMkLst>
          <pc:docMk/>
          <pc:sldMk cId="350792437" sldId="532"/>
        </pc:sldMkLst>
        <pc:spChg chg="mod">
          <ac:chgData name="Gabrielle Etcheverry" userId="223c912e-695d-43ae-a5d5-17b9d7c53fa7" providerId="ADAL" clId="{4DEE3E19-8940-4BF2-8C87-C7C974C84CE3}" dt="2023-08-14T17:55:42.955" v="217" actId="20577"/>
          <ac:spMkLst>
            <pc:docMk/>
            <pc:sldMk cId="350792437" sldId="532"/>
            <ac:spMk id="3" creationId="{FA01C4C1-11D7-7EB8-6990-37E000156979}"/>
          </ac:spMkLst>
        </pc:spChg>
      </pc:sldChg>
      <pc:sldChg chg="add">
        <pc:chgData name="Gabrielle Etcheverry" userId="223c912e-695d-43ae-a5d5-17b9d7c53fa7" providerId="ADAL" clId="{4DEE3E19-8940-4BF2-8C87-C7C974C84CE3}" dt="2023-08-14T17:53:54.801" v="195"/>
        <pc:sldMkLst>
          <pc:docMk/>
          <pc:sldMk cId="1305469983" sldId="533"/>
        </pc:sldMkLst>
      </pc:sldChg>
      <pc:sldChg chg="modSp add mod">
        <pc:chgData name="Gabrielle Etcheverry" userId="223c912e-695d-43ae-a5d5-17b9d7c53fa7" providerId="ADAL" clId="{4DEE3E19-8940-4BF2-8C87-C7C974C84CE3}" dt="2023-08-14T17:56:27.863" v="219" actId="1076"/>
        <pc:sldMkLst>
          <pc:docMk/>
          <pc:sldMk cId="2872349712" sldId="534"/>
        </pc:sldMkLst>
        <pc:picChg chg="mod">
          <ac:chgData name="Gabrielle Etcheverry" userId="223c912e-695d-43ae-a5d5-17b9d7c53fa7" providerId="ADAL" clId="{4DEE3E19-8940-4BF2-8C87-C7C974C84CE3}" dt="2023-08-14T17:56:27.863" v="219" actId="1076"/>
          <ac:picMkLst>
            <pc:docMk/>
            <pc:sldMk cId="2872349712" sldId="534"/>
            <ac:picMk id="4" creationId="{80B1F08C-8F27-FE85-C3C6-67CD2BEDEC60}"/>
          </ac:picMkLst>
        </pc:picChg>
      </pc:sldChg>
      <pc:sldChg chg="add">
        <pc:chgData name="Gabrielle Etcheverry" userId="223c912e-695d-43ae-a5d5-17b9d7c53fa7" providerId="ADAL" clId="{4DEE3E19-8940-4BF2-8C87-C7C974C84CE3}" dt="2023-08-14T17:56:23.096" v="218"/>
        <pc:sldMkLst>
          <pc:docMk/>
          <pc:sldMk cId="3141504552" sldId="535"/>
        </pc:sldMkLst>
      </pc:sldChg>
      <pc:sldChg chg="add">
        <pc:chgData name="Gabrielle Etcheverry" userId="223c912e-695d-43ae-a5d5-17b9d7c53fa7" providerId="ADAL" clId="{4DEE3E19-8940-4BF2-8C87-C7C974C84CE3}" dt="2023-08-14T17:56:23.096" v="218"/>
        <pc:sldMkLst>
          <pc:docMk/>
          <pc:sldMk cId="3219609387" sldId="536"/>
        </pc:sldMkLst>
      </pc:sldChg>
      <pc:sldChg chg="add">
        <pc:chgData name="Gabrielle Etcheverry" userId="223c912e-695d-43ae-a5d5-17b9d7c53fa7" providerId="ADAL" clId="{4DEE3E19-8940-4BF2-8C87-C7C974C84CE3}" dt="2023-08-14T17:56:23.096" v="218"/>
        <pc:sldMkLst>
          <pc:docMk/>
          <pc:sldMk cId="1613653270" sldId="537"/>
        </pc:sldMkLst>
      </pc:sldChg>
      <pc:sldChg chg="add">
        <pc:chgData name="Gabrielle Etcheverry" userId="223c912e-695d-43ae-a5d5-17b9d7c53fa7" providerId="ADAL" clId="{4DEE3E19-8940-4BF2-8C87-C7C974C84CE3}" dt="2023-08-14T17:56:23.096" v="218"/>
        <pc:sldMkLst>
          <pc:docMk/>
          <pc:sldMk cId="3290423846" sldId="538"/>
        </pc:sldMkLst>
      </pc:sldChg>
      <pc:sldChg chg="add">
        <pc:chgData name="Gabrielle Etcheverry" userId="223c912e-695d-43ae-a5d5-17b9d7c53fa7" providerId="ADAL" clId="{4DEE3E19-8940-4BF2-8C87-C7C974C84CE3}" dt="2023-08-14T17:56:23.096" v="218"/>
        <pc:sldMkLst>
          <pc:docMk/>
          <pc:sldMk cId="2663229547" sldId="53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813B14-294F-44E6-8303-A9D39FA11A79}" type="datetimeFigureOut">
              <a:rPr lang="en-CA" smtClean="0"/>
              <a:t>2023-08-14</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E08D83-03C4-4199-BED8-FADF71AF0FB5}" type="slidenum">
              <a:rPr lang="en-CA" smtClean="0"/>
              <a:t>‹#›</a:t>
            </a:fld>
            <a:endParaRPr lang="en-CA"/>
          </a:p>
        </p:txBody>
      </p:sp>
    </p:spTree>
    <p:extLst>
      <p:ext uri="{BB962C8B-B14F-4D97-AF65-F5344CB8AC3E}">
        <p14:creationId xmlns:p14="http://schemas.microsoft.com/office/powerpoint/2010/main" val="33468177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02EC33-D252-45FE-AFDB-7E8BECBC3BE4}" type="slidenum">
              <a:rPr lang="sl-SI" smtClean="0"/>
              <a:t>2</a:t>
            </a:fld>
            <a:endParaRPr lang="sl-SI"/>
          </a:p>
        </p:txBody>
      </p:sp>
    </p:spTree>
    <p:extLst>
      <p:ext uri="{BB962C8B-B14F-4D97-AF65-F5344CB8AC3E}">
        <p14:creationId xmlns:p14="http://schemas.microsoft.com/office/powerpoint/2010/main" val="11126406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02EC33-D252-45FE-AFDB-7E8BECBC3BE4}" type="slidenum">
              <a:rPr lang="sl-SI" smtClean="0"/>
              <a:t>11</a:t>
            </a:fld>
            <a:endParaRPr lang="sl-SI"/>
          </a:p>
        </p:txBody>
      </p:sp>
    </p:spTree>
    <p:extLst>
      <p:ext uri="{BB962C8B-B14F-4D97-AF65-F5344CB8AC3E}">
        <p14:creationId xmlns:p14="http://schemas.microsoft.com/office/powerpoint/2010/main" val="4477317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02EC33-D252-45FE-AFDB-7E8BECBC3BE4}" type="slidenum">
              <a:rPr lang="sl-SI" smtClean="0"/>
              <a:t>12</a:t>
            </a:fld>
            <a:endParaRPr lang="sl-SI"/>
          </a:p>
        </p:txBody>
      </p:sp>
    </p:spTree>
    <p:extLst>
      <p:ext uri="{BB962C8B-B14F-4D97-AF65-F5344CB8AC3E}">
        <p14:creationId xmlns:p14="http://schemas.microsoft.com/office/powerpoint/2010/main" val="10226517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02EC33-D252-45FE-AFDB-7E8BECBC3BE4}" type="slidenum">
              <a:rPr lang="sl-SI" smtClean="0"/>
              <a:t>13</a:t>
            </a:fld>
            <a:endParaRPr lang="sl-SI"/>
          </a:p>
        </p:txBody>
      </p:sp>
    </p:spTree>
    <p:extLst>
      <p:ext uri="{BB962C8B-B14F-4D97-AF65-F5344CB8AC3E}">
        <p14:creationId xmlns:p14="http://schemas.microsoft.com/office/powerpoint/2010/main" val="806134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02EC33-D252-45FE-AFDB-7E8BECBC3BE4}" type="slidenum">
              <a:rPr lang="sl-SI" smtClean="0"/>
              <a:t>14</a:t>
            </a:fld>
            <a:endParaRPr lang="sl-SI"/>
          </a:p>
        </p:txBody>
      </p:sp>
    </p:spTree>
    <p:extLst>
      <p:ext uri="{BB962C8B-B14F-4D97-AF65-F5344CB8AC3E}">
        <p14:creationId xmlns:p14="http://schemas.microsoft.com/office/powerpoint/2010/main" val="39179106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Shape 8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 name="Shape 8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02EC33-D252-45FE-AFDB-7E8BECBC3BE4}" type="slidenum">
              <a:rPr lang="sl-SI" smtClean="0"/>
              <a:t>16</a:t>
            </a:fld>
            <a:endParaRPr lang="sl-SI"/>
          </a:p>
        </p:txBody>
      </p:sp>
    </p:spTree>
    <p:extLst>
      <p:ext uri="{BB962C8B-B14F-4D97-AF65-F5344CB8AC3E}">
        <p14:creationId xmlns:p14="http://schemas.microsoft.com/office/powerpoint/2010/main" val="34960537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02EC33-D252-45FE-AFDB-7E8BECBC3BE4}" type="slidenum">
              <a:rPr lang="sl-SI" smtClean="0"/>
              <a:t>17</a:t>
            </a:fld>
            <a:endParaRPr lang="sl-SI"/>
          </a:p>
        </p:txBody>
      </p:sp>
    </p:spTree>
    <p:extLst>
      <p:ext uri="{BB962C8B-B14F-4D97-AF65-F5344CB8AC3E}">
        <p14:creationId xmlns:p14="http://schemas.microsoft.com/office/powerpoint/2010/main" val="19641982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02EC33-D252-45FE-AFDB-7E8BECBC3BE4}" type="slidenum">
              <a:rPr lang="sl-SI" smtClean="0"/>
              <a:t>18</a:t>
            </a:fld>
            <a:endParaRPr lang="sl-SI"/>
          </a:p>
        </p:txBody>
      </p:sp>
    </p:spTree>
    <p:extLst>
      <p:ext uri="{BB962C8B-B14F-4D97-AF65-F5344CB8AC3E}">
        <p14:creationId xmlns:p14="http://schemas.microsoft.com/office/powerpoint/2010/main" val="9604233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02EC33-D252-45FE-AFDB-7E8BECBC3BE4}" type="slidenum">
              <a:rPr lang="sl-SI" smtClean="0"/>
              <a:t>19</a:t>
            </a:fld>
            <a:endParaRPr lang="sl-SI"/>
          </a:p>
        </p:txBody>
      </p:sp>
    </p:spTree>
    <p:extLst>
      <p:ext uri="{BB962C8B-B14F-4D97-AF65-F5344CB8AC3E}">
        <p14:creationId xmlns:p14="http://schemas.microsoft.com/office/powerpoint/2010/main" val="148838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02EC33-D252-45FE-AFDB-7E8BECBC3BE4}" type="slidenum">
              <a:rPr lang="sl-SI" smtClean="0"/>
              <a:t>20</a:t>
            </a:fld>
            <a:endParaRPr lang="sl-SI"/>
          </a:p>
        </p:txBody>
      </p:sp>
    </p:spTree>
    <p:extLst>
      <p:ext uri="{BB962C8B-B14F-4D97-AF65-F5344CB8AC3E}">
        <p14:creationId xmlns:p14="http://schemas.microsoft.com/office/powerpoint/2010/main" val="15215391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02EC33-D252-45FE-AFDB-7E8BECBC3BE4}" type="slidenum">
              <a:rPr lang="sl-SI" smtClean="0"/>
              <a:t>3</a:t>
            </a:fld>
            <a:endParaRPr lang="sl-SI"/>
          </a:p>
        </p:txBody>
      </p:sp>
    </p:spTree>
    <p:extLst>
      <p:ext uri="{BB962C8B-B14F-4D97-AF65-F5344CB8AC3E}">
        <p14:creationId xmlns:p14="http://schemas.microsoft.com/office/powerpoint/2010/main" val="9122560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02EC33-D252-45FE-AFDB-7E8BECBC3BE4}" type="slidenum">
              <a:rPr lang="sl-SI" smtClean="0"/>
              <a:t>21</a:t>
            </a:fld>
            <a:endParaRPr lang="sl-SI"/>
          </a:p>
        </p:txBody>
      </p:sp>
    </p:spTree>
    <p:extLst>
      <p:ext uri="{BB962C8B-B14F-4D97-AF65-F5344CB8AC3E}">
        <p14:creationId xmlns:p14="http://schemas.microsoft.com/office/powerpoint/2010/main" val="10344576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02EC33-D252-45FE-AFDB-7E8BECBC3BE4}" type="slidenum">
              <a:rPr lang="sl-SI" smtClean="0"/>
              <a:t>22</a:t>
            </a:fld>
            <a:endParaRPr lang="sl-SI"/>
          </a:p>
        </p:txBody>
      </p:sp>
    </p:spTree>
    <p:extLst>
      <p:ext uri="{BB962C8B-B14F-4D97-AF65-F5344CB8AC3E}">
        <p14:creationId xmlns:p14="http://schemas.microsoft.com/office/powerpoint/2010/main" val="6560966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02EC33-D252-45FE-AFDB-7E8BECBC3BE4}" type="slidenum">
              <a:rPr lang="sl-SI" smtClean="0"/>
              <a:t>23</a:t>
            </a:fld>
            <a:endParaRPr lang="sl-SI"/>
          </a:p>
        </p:txBody>
      </p:sp>
    </p:spTree>
    <p:extLst>
      <p:ext uri="{BB962C8B-B14F-4D97-AF65-F5344CB8AC3E}">
        <p14:creationId xmlns:p14="http://schemas.microsoft.com/office/powerpoint/2010/main" val="8503358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02EC33-D252-45FE-AFDB-7E8BECBC3BE4}" type="slidenum">
              <a:rPr lang="sl-SI" smtClean="0"/>
              <a:t>24</a:t>
            </a:fld>
            <a:endParaRPr lang="sl-SI"/>
          </a:p>
        </p:txBody>
      </p:sp>
    </p:spTree>
    <p:extLst>
      <p:ext uri="{BB962C8B-B14F-4D97-AF65-F5344CB8AC3E}">
        <p14:creationId xmlns:p14="http://schemas.microsoft.com/office/powerpoint/2010/main" val="7924987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02EC33-D252-45FE-AFDB-7E8BECBC3BE4}" type="slidenum">
              <a:rPr lang="sl-SI" smtClean="0"/>
              <a:t>25</a:t>
            </a:fld>
            <a:endParaRPr lang="sl-SI"/>
          </a:p>
        </p:txBody>
      </p:sp>
    </p:spTree>
    <p:extLst>
      <p:ext uri="{BB962C8B-B14F-4D97-AF65-F5344CB8AC3E}">
        <p14:creationId xmlns:p14="http://schemas.microsoft.com/office/powerpoint/2010/main" val="29819503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02EC33-D252-45FE-AFDB-7E8BECBC3BE4}" type="slidenum">
              <a:rPr lang="sl-SI" smtClean="0"/>
              <a:t>26</a:t>
            </a:fld>
            <a:endParaRPr lang="sl-SI"/>
          </a:p>
        </p:txBody>
      </p:sp>
    </p:spTree>
    <p:extLst>
      <p:ext uri="{BB962C8B-B14F-4D97-AF65-F5344CB8AC3E}">
        <p14:creationId xmlns:p14="http://schemas.microsoft.com/office/powerpoint/2010/main" val="36104864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02EC33-D252-45FE-AFDB-7E8BECBC3BE4}" type="slidenum">
              <a:rPr lang="sl-SI" smtClean="0"/>
              <a:t>27</a:t>
            </a:fld>
            <a:endParaRPr lang="sl-SI"/>
          </a:p>
        </p:txBody>
      </p:sp>
    </p:spTree>
    <p:extLst>
      <p:ext uri="{BB962C8B-B14F-4D97-AF65-F5344CB8AC3E}">
        <p14:creationId xmlns:p14="http://schemas.microsoft.com/office/powerpoint/2010/main" val="9048552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02EC33-D252-45FE-AFDB-7E8BECBC3BE4}" type="slidenum">
              <a:rPr lang="sl-SI" smtClean="0"/>
              <a:t>28</a:t>
            </a:fld>
            <a:endParaRPr lang="sl-SI"/>
          </a:p>
        </p:txBody>
      </p:sp>
    </p:spTree>
    <p:extLst>
      <p:ext uri="{BB962C8B-B14F-4D97-AF65-F5344CB8AC3E}">
        <p14:creationId xmlns:p14="http://schemas.microsoft.com/office/powerpoint/2010/main" val="1031546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02EC33-D252-45FE-AFDB-7E8BECBC3BE4}" type="slidenum">
              <a:rPr lang="sl-SI" smtClean="0"/>
              <a:t>29</a:t>
            </a:fld>
            <a:endParaRPr lang="sl-SI"/>
          </a:p>
        </p:txBody>
      </p:sp>
    </p:spTree>
    <p:extLst>
      <p:ext uri="{BB962C8B-B14F-4D97-AF65-F5344CB8AC3E}">
        <p14:creationId xmlns:p14="http://schemas.microsoft.com/office/powerpoint/2010/main" val="36395248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02EC33-D252-45FE-AFDB-7E8BECBC3BE4}" type="slidenum">
              <a:rPr lang="sl-SI" smtClean="0"/>
              <a:t>30</a:t>
            </a:fld>
            <a:endParaRPr lang="sl-SI"/>
          </a:p>
        </p:txBody>
      </p:sp>
    </p:spTree>
    <p:extLst>
      <p:ext uri="{BB962C8B-B14F-4D97-AF65-F5344CB8AC3E}">
        <p14:creationId xmlns:p14="http://schemas.microsoft.com/office/powerpoint/2010/main" val="9279559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02EC33-D252-45FE-AFDB-7E8BECBC3BE4}" type="slidenum">
              <a:rPr lang="sl-SI" smtClean="0"/>
              <a:t>4</a:t>
            </a:fld>
            <a:endParaRPr lang="sl-SI"/>
          </a:p>
        </p:txBody>
      </p:sp>
    </p:spTree>
    <p:extLst>
      <p:ext uri="{BB962C8B-B14F-4D97-AF65-F5344CB8AC3E}">
        <p14:creationId xmlns:p14="http://schemas.microsoft.com/office/powerpoint/2010/main" val="39478682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Shape 6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7" name="Shape 6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02EC33-D252-45FE-AFDB-7E8BECBC3BE4}" type="slidenum">
              <a:rPr lang="sl-SI" smtClean="0"/>
              <a:t>32</a:t>
            </a:fld>
            <a:endParaRPr lang="sl-SI"/>
          </a:p>
        </p:txBody>
      </p:sp>
    </p:spTree>
    <p:extLst>
      <p:ext uri="{BB962C8B-B14F-4D97-AF65-F5344CB8AC3E}">
        <p14:creationId xmlns:p14="http://schemas.microsoft.com/office/powerpoint/2010/main" val="20231751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02EC33-D252-45FE-AFDB-7E8BECBC3BE4}" type="slidenum">
              <a:rPr lang="sl-SI" smtClean="0"/>
              <a:t>33</a:t>
            </a:fld>
            <a:endParaRPr lang="sl-SI"/>
          </a:p>
        </p:txBody>
      </p:sp>
    </p:spTree>
    <p:extLst>
      <p:ext uri="{BB962C8B-B14F-4D97-AF65-F5344CB8AC3E}">
        <p14:creationId xmlns:p14="http://schemas.microsoft.com/office/powerpoint/2010/main" val="3711463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02EC33-D252-45FE-AFDB-7E8BECBC3BE4}" type="slidenum">
              <a:rPr lang="sl-SI" smtClean="0"/>
              <a:t>34</a:t>
            </a:fld>
            <a:endParaRPr lang="sl-SI"/>
          </a:p>
        </p:txBody>
      </p:sp>
    </p:spTree>
    <p:extLst>
      <p:ext uri="{BB962C8B-B14F-4D97-AF65-F5344CB8AC3E}">
        <p14:creationId xmlns:p14="http://schemas.microsoft.com/office/powerpoint/2010/main" val="24634492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02EC33-D252-45FE-AFDB-7E8BECBC3BE4}" type="slidenum">
              <a:rPr lang="sl-SI" smtClean="0"/>
              <a:t>35</a:t>
            </a:fld>
            <a:endParaRPr lang="sl-SI"/>
          </a:p>
        </p:txBody>
      </p:sp>
    </p:spTree>
    <p:extLst>
      <p:ext uri="{BB962C8B-B14F-4D97-AF65-F5344CB8AC3E}">
        <p14:creationId xmlns:p14="http://schemas.microsoft.com/office/powerpoint/2010/main" val="21842289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02EC33-D252-45FE-AFDB-7E8BECBC3BE4}" type="slidenum">
              <a:rPr lang="sl-SI" smtClean="0"/>
              <a:t>36</a:t>
            </a:fld>
            <a:endParaRPr lang="sl-SI"/>
          </a:p>
        </p:txBody>
      </p:sp>
    </p:spTree>
    <p:extLst>
      <p:ext uri="{BB962C8B-B14F-4D97-AF65-F5344CB8AC3E}">
        <p14:creationId xmlns:p14="http://schemas.microsoft.com/office/powerpoint/2010/main" val="15876778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02EC33-D252-45FE-AFDB-7E8BECBC3BE4}" type="slidenum">
              <a:rPr lang="sl-SI" smtClean="0"/>
              <a:t>37</a:t>
            </a:fld>
            <a:endParaRPr lang="sl-SI"/>
          </a:p>
        </p:txBody>
      </p:sp>
    </p:spTree>
    <p:extLst>
      <p:ext uri="{BB962C8B-B14F-4D97-AF65-F5344CB8AC3E}">
        <p14:creationId xmlns:p14="http://schemas.microsoft.com/office/powerpoint/2010/main" val="23530478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02EC33-D252-45FE-AFDB-7E8BECBC3BE4}" type="slidenum">
              <a:rPr lang="sl-SI" smtClean="0"/>
              <a:t>38</a:t>
            </a:fld>
            <a:endParaRPr lang="sl-SI"/>
          </a:p>
        </p:txBody>
      </p:sp>
    </p:spTree>
    <p:extLst>
      <p:ext uri="{BB962C8B-B14F-4D97-AF65-F5344CB8AC3E}">
        <p14:creationId xmlns:p14="http://schemas.microsoft.com/office/powerpoint/2010/main" val="39421250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02EC33-D252-45FE-AFDB-7E8BECBC3BE4}" type="slidenum">
              <a:rPr lang="sl-SI" smtClean="0"/>
              <a:t>39</a:t>
            </a:fld>
            <a:endParaRPr lang="sl-SI"/>
          </a:p>
        </p:txBody>
      </p:sp>
    </p:spTree>
    <p:extLst>
      <p:ext uri="{BB962C8B-B14F-4D97-AF65-F5344CB8AC3E}">
        <p14:creationId xmlns:p14="http://schemas.microsoft.com/office/powerpoint/2010/main" val="20160956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02EC33-D252-45FE-AFDB-7E8BECBC3BE4}" type="slidenum">
              <a:rPr lang="sl-SI" smtClean="0"/>
              <a:t>40</a:t>
            </a:fld>
            <a:endParaRPr lang="sl-SI"/>
          </a:p>
        </p:txBody>
      </p:sp>
    </p:spTree>
    <p:extLst>
      <p:ext uri="{BB962C8B-B14F-4D97-AF65-F5344CB8AC3E}">
        <p14:creationId xmlns:p14="http://schemas.microsoft.com/office/powerpoint/2010/main" val="20709894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fr-CA" noProof="0" dirty="0"/>
              <a:t>Selon le GPI, les reculs les plus importants ont été enregistrés dans les relations avec les pays voisins, l'intensité des conflits internes, les réfugiés et les personnes déplacées, l'ampleur du terrorisme politique et l'instabilité politique. </a:t>
            </a:r>
          </a:p>
          <a:p>
            <a:endParaRPr lang="fr-CA" noProof="0" dirty="0"/>
          </a:p>
        </p:txBody>
      </p:sp>
      <p:sp>
        <p:nvSpPr>
          <p:cNvPr id="4" name="Označba mesta številke diapozitiva 3"/>
          <p:cNvSpPr>
            <a:spLocks noGrp="1"/>
          </p:cNvSpPr>
          <p:nvPr>
            <p:ph type="sldNum" sz="quarter" idx="5"/>
          </p:nvPr>
        </p:nvSpPr>
        <p:spPr/>
        <p:txBody>
          <a:bodyPr/>
          <a:lstStyle/>
          <a:p>
            <a:fld id="{F202EC33-D252-45FE-AFDB-7E8BECBC3BE4}" type="slidenum">
              <a:rPr lang="sl-SI" smtClean="0"/>
              <a:t>5</a:t>
            </a:fld>
            <a:endParaRPr lang="sl-SI"/>
          </a:p>
        </p:txBody>
      </p:sp>
    </p:spTree>
    <p:extLst>
      <p:ext uri="{BB962C8B-B14F-4D97-AF65-F5344CB8AC3E}">
        <p14:creationId xmlns:p14="http://schemas.microsoft.com/office/powerpoint/2010/main" val="1553851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02EC33-D252-45FE-AFDB-7E8BECBC3BE4}" type="slidenum">
              <a:rPr lang="sl-SI" smtClean="0"/>
              <a:t>41</a:t>
            </a:fld>
            <a:endParaRPr lang="sl-SI"/>
          </a:p>
        </p:txBody>
      </p:sp>
    </p:spTree>
    <p:extLst>
      <p:ext uri="{BB962C8B-B14F-4D97-AF65-F5344CB8AC3E}">
        <p14:creationId xmlns:p14="http://schemas.microsoft.com/office/powerpoint/2010/main" val="41117458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02EC33-D252-45FE-AFDB-7E8BECBC3BE4}" type="slidenum">
              <a:rPr lang="sl-SI" smtClean="0"/>
              <a:t>42</a:t>
            </a:fld>
            <a:endParaRPr lang="sl-SI"/>
          </a:p>
        </p:txBody>
      </p:sp>
    </p:spTree>
    <p:extLst>
      <p:ext uri="{BB962C8B-B14F-4D97-AF65-F5344CB8AC3E}">
        <p14:creationId xmlns:p14="http://schemas.microsoft.com/office/powerpoint/2010/main" val="29786768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02EC33-D252-45FE-AFDB-7E8BECBC3BE4}" type="slidenum">
              <a:rPr lang="sl-SI" smtClean="0"/>
              <a:t>43</a:t>
            </a:fld>
            <a:endParaRPr lang="sl-SI"/>
          </a:p>
        </p:txBody>
      </p:sp>
    </p:spTree>
    <p:extLst>
      <p:ext uri="{BB962C8B-B14F-4D97-AF65-F5344CB8AC3E}">
        <p14:creationId xmlns:p14="http://schemas.microsoft.com/office/powerpoint/2010/main" val="30569480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02EC33-D252-45FE-AFDB-7E8BECBC3BE4}" type="slidenum">
              <a:rPr lang="sl-SI" smtClean="0"/>
              <a:t>44</a:t>
            </a:fld>
            <a:endParaRPr lang="sl-SI"/>
          </a:p>
        </p:txBody>
      </p:sp>
    </p:spTree>
    <p:extLst>
      <p:ext uri="{BB962C8B-B14F-4D97-AF65-F5344CB8AC3E}">
        <p14:creationId xmlns:p14="http://schemas.microsoft.com/office/powerpoint/2010/main" val="309565293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02EC33-D252-45FE-AFDB-7E8BECBC3BE4}" type="slidenum">
              <a:rPr lang="sl-SI" smtClean="0"/>
              <a:t>45</a:t>
            </a:fld>
            <a:endParaRPr lang="sl-SI"/>
          </a:p>
        </p:txBody>
      </p:sp>
    </p:spTree>
    <p:extLst>
      <p:ext uri="{BB962C8B-B14F-4D97-AF65-F5344CB8AC3E}">
        <p14:creationId xmlns:p14="http://schemas.microsoft.com/office/powerpoint/2010/main" val="42036402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02EC33-D252-45FE-AFDB-7E8BECBC3BE4}" type="slidenum">
              <a:rPr lang="sl-SI" smtClean="0"/>
              <a:t>46</a:t>
            </a:fld>
            <a:endParaRPr lang="sl-SI"/>
          </a:p>
        </p:txBody>
      </p:sp>
    </p:spTree>
    <p:extLst>
      <p:ext uri="{BB962C8B-B14F-4D97-AF65-F5344CB8AC3E}">
        <p14:creationId xmlns:p14="http://schemas.microsoft.com/office/powerpoint/2010/main" val="38089395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02EC33-D252-45FE-AFDB-7E8BECBC3BE4}" type="slidenum">
              <a:rPr lang="sl-SI" smtClean="0"/>
              <a:t>47</a:t>
            </a:fld>
            <a:endParaRPr lang="sl-SI"/>
          </a:p>
        </p:txBody>
      </p:sp>
    </p:spTree>
    <p:extLst>
      <p:ext uri="{BB962C8B-B14F-4D97-AF65-F5344CB8AC3E}">
        <p14:creationId xmlns:p14="http://schemas.microsoft.com/office/powerpoint/2010/main" val="389193933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02EC33-D252-45FE-AFDB-7E8BECBC3BE4}" type="slidenum">
              <a:rPr lang="sl-SI" smtClean="0"/>
              <a:t>48</a:t>
            </a:fld>
            <a:endParaRPr lang="sl-SI"/>
          </a:p>
        </p:txBody>
      </p:sp>
    </p:spTree>
    <p:extLst>
      <p:ext uri="{BB962C8B-B14F-4D97-AF65-F5344CB8AC3E}">
        <p14:creationId xmlns:p14="http://schemas.microsoft.com/office/powerpoint/2010/main" val="248527186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02EC33-D252-45FE-AFDB-7E8BECBC3BE4}" type="slidenum">
              <a:rPr lang="sl-SI" smtClean="0"/>
              <a:t>49</a:t>
            </a:fld>
            <a:endParaRPr lang="sl-SI"/>
          </a:p>
        </p:txBody>
      </p:sp>
    </p:spTree>
    <p:extLst>
      <p:ext uri="{BB962C8B-B14F-4D97-AF65-F5344CB8AC3E}">
        <p14:creationId xmlns:p14="http://schemas.microsoft.com/office/powerpoint/2010/main" val="75947075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02EC33-D252-45FE-AFDB-7E8BECBC3BE4}" type="slidenum">
              <a:rPr lang="sl-SI" smtClean="0"/>
              <a:t>50</a:t>
            </a:fld>
            <a:endParaRPr lang="sl-SI"/>
          </a:p>
        </p:txBody>
      </p:sp>
    </p:spTree>
    <p:extLst>
      <p:ext uri="{BB962C8B-B14F-4D97-AF65-F5344CB8AC3E}">
        <p14:creationId xmlns:p14="http://schemas.microsoft.com/office/powerpoint/2010/main" val="8569913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02EC33-D252-45FE-AFDB-7E8BECBC3BE4}" type="slidenum">
              <a:rPr lang="sl-SI" smtClean="0"/>
              <a:t>6</a:t>
            </a:fld>
            <a:endParaRPr lang="sl-SI"/>
          </a:p>
        </p:txBody>
      </p:sp>
    </p:spTree>
    <p:extLst>
      <p:ext uri="{BB962C8B-B14F-4D97-AF65-F5344CB8AC3E}">
        <p14:creationId xmlns:p14="http://schemas.microsoft.com/office/powerpoint/2010/main" val="345313778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02EC33-D252-45FE-AFDB-7E8BECBC3BE4}" type="slidenum">
              <a:rPr lang="sl-SI" smtClean="0"/>
              <a:t>51</a:t>
            </a:fld>
            <a:endParaRPr lang="sl-SI"/>
          </a:p>
        </p:txBody>
      </p:sp>
    </p:spTree>
    <p:extLst>
      <p:ext uri="{BB962C8B-B14F-4D97-AF65-F5344CB8AC3E}">
        <p14:creationId xmlns:p14="http://schemas.microsoft.com/office/powerpoint/2010/main" val="400202183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02EC33-D252-45FE-AFDB-7E8BECBC3BE4}" type="slidenum">
              <a:rPr lang="sl-SI" smtClean="0"/>
              <a:t>52</a:t>
            </a:fld>
            <a:endParaRPr lang="sl-SI"/>
          </a:p>
        </p:txBody>
      </p:sp>
    </p:spTree>
    <p:extLst>
      <p:ext uri="{BB962C8B-B14F-4D97-AF65-F5344CB8AC3E}">
        <p14:creationId xmlns:p14="http://schemas.microsoft.com/office/powerpoint/2010/main" val="307147985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02EC33-D252-45FE-AFDB-7E8BECBC3BE4}" type="slidenum">
              <a:rPr lang="sl-SI" smtClean="0"/>
              <a:t>53</a:t>
            </a:fld>
            <a:endParaRPr lang="sl-SI"/>
          </a:p>
        </p:txBody>
      </p:sp>
    </p:spTree>
    <p:extLst>
      <p:ext uri="{BB962C8B-B14F-4D97-AF65-F5344CB8AC3E}">
        <p14:creationId xmlns:p14="http://schemas.microsoft.com/office/powerpoint/2010/main" val="205360564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02EC33-D252-45FE-AFDB-7E8BECBC3BE4}" type="slidenum">
              <a:rPr lang="sl-SI" smtClean="0"/>
              <a:t>54</a:t>
            </a:fld>
            <a:endParaRPr lang="sl-SI"/>
          </a:p>
        </p:txBody>
      </p:sp>
    </p:spTree>
    <p:extLst>
      <p:ext uri="{BB962C8B-B14F-4D97-AF65-F5344CB8AC3E}">
        <p14:creationId xmlns:p14="http://schemas.microsoft.com/office/powerpoint/2010/main" val="38165995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02EC33-D252-45FE-AFDB-7E8BECBC3BE4}" type="slidenum">
              <a:rPr lang="sl-SI" smtClean="0"/>
              <a:t>55</a:t>
            </a:fld>
            <a:endParaRPr lang="sl-SI"/>
          </a:p>
        </p:txBody>
      </p:sp>
    </p:spTree>
    <p:extLst>
      <p:ext uri="{BB962C8B-B14F-4D97-AF65-F5344CB8AC3E}">
        <p14:creationId xmlns:p14="http://schemas.microsoft.com/office/powerpoint/2010/main" val="35826050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02EC33-D252-45FE-AFDB-7E8BECBC3BE4}" type="slidenum">
              <a:rPr lang="sl-SI" smtClean="0"/>
              <a:t>56</a:t>
            </a:fld>
            <a:endParaRPr lang="sl-SI"/>
          </a:p>
        </p:txBody>
      </p:sp>
    </p:spTree>
    <p:extLst>
      <p:ext uri="{BB962C8B-B14F-4D97-AF65-F5344CB8AC3E}">
        <p14:creationId xmlns:p14="http://schemas.microsoft.com/office/powerpoint/2010/main" val="387816224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02EC33-D252-45FE-AFDB-7E8BECBC3BE4}" type="slidenum">
              <a:rPr lang="sl-SI" smtClean="0"/>
              <a:t>57</a:t>
            </a:fld>
            <a:endParaRPr lang="sl-SI"/>
          </a:p>
        </p:txBody>
      </p:sp>
    </p:spTree>
    <p:extLst>
      <p:ext uri="{BB962C8B-B14F-4D97-AF65-F5344CB8AC3E}">
        <p14:creationId xmlns:p14="http://schemas.microsoft.com/office/powerpoint/2010/main" val="99750399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02EC33-D252-45FE-AFDB-7E8BECBC3BE4}" type="slidenum">
              <a:rPr lang="sl-SI" smtClean="0"/>
              <a:t>58</a:t>
            </a:fld>
            <a:endParaRPr lang="sl-SI"/>
          </a:p>
        </p:txBody>
      </p:sp>
    </p:spTree>
    <p:extLst>
      <p:ext uri="{BB962C8B-B14F-4D97-AF65-F5344CB8AC3E}">
        <p14:creationId xmlns:p14="http://schemas.microsoft.com/office/powerpoint/2010/main" val="305928002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02EC33-D252-45FE-AFDB-7E8BECBC3BE4}" type="slidenum">
              <a:rPr lang="sl-SI" smtClean="0"/>
              <a:t>60</a:t>
            </a:fld>
            <a:endParaRPr lang="sl-SI"/>
          </a:p>
        </p:txBody>
      </p:sp>
    </p:spTree>
    <p:extLst>
      <p:ext uri="{BB962C8B-B14F-4D97-AF65-F5344CB8AC3E}">
        <p14:creationId xmlns:p14="http://schemas.microsoft.com/office/powerpoint/2010/main" val="1373027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02EC33-D252-45FE-AFDB-7E8BECBC3BE4}" type="slidenum">
              <a:rPr lang="sl-SI" smtClean="0"/>
              <a:t>61</a:t>
            </a:fld>
            <a:endParaRPr lang="sl-SI"/>
          </a:p>
        </p:txBody>
      </p:sp>
    </p:spTree>
    <p:extLst>
      <p:ext uri="{BB962C8B-B14F-4D97-AF65-F5344CB8AC3E}">
        <p14:creationId xmlns:p14="http://schemas.microsoft.com/office/powerpoint/2010/main" val="25701231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a:p>
        </p:txBody>
      </p:sp>
      <p:sp>
        <p:nvSpPr>
          <p:cNvPr id="4" name="Označba mesta številke diapozitiva 3"/>
          <p:cNvSpPr>
            <a:spLocks noGrp="1"/>
          </p:cNvSpPr>
          <p:nvPr>
            <p:ph type="sldNum" sz="quarter" idx="5"/>
          </p:nvPr>
        </p:nvSpPr>
        <p:spPr/>
        <p:txBody>
          <a:bodyPr/>
          <a:lstStyle/>
          <a:p>
            <a:fld id="{D1453222-B5A5-43EF-82BC-6FD6905D376B}" type="slidenum">
              <a:rPr lang="sl-SI" smtClean="0"/>
              <a:t>7</a:t>
            </a:fld>
            <a:endParaRPr lang="sl-SI"/>
          </a:p>
        </p:txBody>
      </p:sp>
    </p:spTree>
    <p:extLst>
      <p:ext uri="{BB962C8B-B14F-4D97-AF65-F5344CB8AC3E}">
        <p14:creationId xmlns:p14="http://schemas.microsoft.com/office/powerpoint/2010/main" val="22104681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02EC33-D252-45FE-AFDB-7E8BECBC3BE4}" type="slidenum">
              <a:rPr lang="sl-SI" smtClean="0"/>
              <a:t>8</a:t>
            </a:fld>
            <a:endParaRPr lang="sl-SI"/>
          </a:p>
        </p:txBody>
      </p:sp>
    </p:spTree>
    <p:extLst>
      <p:ext uri="{BB962C8B-B14F-4D97-AF65-F5344CB8AC3E}">
        <p14:creationId xmlns:p14="http://schemas.microsoft.com/office/powerpoint/2010/main" val="36942957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02EC33-D252-45FE-AFDB-7E8BECBC3BE4}" type="slidenum">
              <a:rPr lang="sl-SI" smtClean="0"/>
              <a:t>9</a:t>
            </a:fld>
            <a:endParaRPr lang="sl-SI"/>
          </a:p>
        </p:txBody>
      </p:sp>
    </p:spTree>
    <p:extLst>
      <p:ext uri="{BB962C8B-B14F-4D97-AF65-F5344CB8AC3E}">
        <p14:creationId xmlns:p14="http://schemas.microsoft.com/office/powerpoint/2010/main" val="13183583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02EC33-D252-45FE-AFDB-7E8BECBC3BE4}" type="slidenum">
              <a:rPr lang="sl-SI" smtClean="0"/>
              <a:t>10</a:t>
            </a:fld>
            <a:endParaRPr lang="sl-SI"/>
          </a:p>
        </p:txBody>
      </p:sp>
    </p:spTree>
    <p:extLst>
      <p:ext uri="{BB962C8B-B14F-4D97-AF65-F5344CB8AC3E}">
        <p14:creationId xmlns:p14="http://schemas.microsoft.com/office/powerpoint/2010/main" val="19992881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D0AA9-D061-19F8-2453-E886FA75B033}"/>
              </a:ext>
            </a:extLst>
          </p:cNvPr>
          <p:cNvSpPr/>
          <p:nvPr userDrawn="1"/>
        </p:nvSpPr>
        <p:spPr>
          <a:xfrm>
            <a:off x="0" y="0"/>
            <a:ext cx="13816013" cy="7772400"/>
          </a:xfrm>
          <a:prstGeom prst="rect">
            <a:avLst/>
          </a:prstGeom>
          <a:solidFill>
            <a:srgbClr val="191C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8" name="Picture 7">
            <a:extLst>
              <a:ext uri="{FF2B5EF4-FFF2-40B4-BE49-F238E27FC236}">
                <a16:creationId xmlns:a16="http://schemas.microsoft.com/office/drawing/2014/main" id="{FA31F31B-2E6B-0A9B-2BB0-5B6197865401}"/>
              </a:ext>
            </a:extLst>
          </p:cNvPr>
          <p:cNvPicPr>
            <a:picLocks noChangeAspect="1"/>
          </p:cNvPicPr>
          <p:nvPr userDrawn="1"/>
        </p:nvPicPr>
        <p:blipFill>
          <a:blip r:embed="rId2"/>
          <a:stretch>
            <a:fillRect/>
          </a:stretch>
        </p:blipFill>
        <p:spPr>
          <a:xfrm rot="16200000">
            <a:off x="9392519" y="-1697218"/>
            <a:ext cx="12253877" cy="11166838"/>
          </a:xfrm>
          <a:prstGeom prst="rect">
            <a:avLst/>
          </a:prstGeom>
        </p:spPr>
      </p:pic>
      <p:pic>
        <p:nvPicPr>
          <p:cNvPr id="9" name="Picture 8">
            <a:extLst>
              <a:ext uri="{FF2B5EF4-FFF2-40B4-BE49-F238E27FC236}">
                <a16:creationId xmlns:a16="http://schemas.microsoft.com/office/drawing/2014/main" id="{01F8142B-D122-BB58-200F-93F1419DD036}"/>
              </a:ext>
            </a:extLst>
          </p:cNvPr>
          <p:cNvPicPr>
            <a:picLocks noChangeAspect="1"/>
          </p:cNvPicPr>
          <p:nvPr userDrawn="1"/>
        </p:nvPicPr>
        <p:blipFill>
          <a:blip r:embed="rId2"/>
          <a:stretch>
            <a:fillRect/>
          </a:stretch>
        </p:blipFill>
        <p:spPr>
          <a:xfrm rot="16200000">
            <a:off x="-11119854" y="-1697217"/>
            <a:ext cx="12253877" cy="11166838"/>
          </a:xfrm>
          <a:prstGeom prst="rect">
            <a:avLst/>
          </a:prstGeom>
        </p:spPr>
      </p:pic>
      <p:sp>
        <p:nvSpPr>
          <p:cNvPr id="10" name="Title 1">
            <a:extLst>
              <a:ext uri="{FF2B5EF4-FFF2-40B4-BE49-F238E27FC236}">
                <a16:creationId xmlns:a16="http://schemas.microsoft.com/office/drawing/2014/main" id="{BFD48774-FD18-447A-065C-FC879B71CF68}"/>
              </a:ext>
            </a:extLst>
          </p:cNvPr>
          <p:cNvSpPr>
            <a:spLocks noGrp="1"/>
          </p:cNvSpPr>
          <p:nvPr>
            <p:ph type="ctrTitle" hasCustomPrompt="1"/>
          </p:nvPr>
        </p:nvSpPr>
        <p:spPr>
          <a:xfrm>
            <a:off x="899999" y="2164318"/>
            <a:ext cx="12016015" cy="2834639"/>
          </a:xfrm>
        </p:spPr>
        <p:txBody>
          <a:bodyPr anchor="b">
            <a:noAutofit/>
          </a:bodyPr>
          <a:lstStyle>
            <a:lvl1pPr algn="l">
              <a:defRPr sz="6000" b="1" i="0">
                <a:solidFill>
                  <a:srgbClr val="B7C7E0"/>
                </a:solidFill>
                <a:latin typeface="Century Gothic" panose="020B0502020202020204" pitchFamily="34" charset="0"/>
              </a:defRPr>
            </a:lvl1pPr>
          </a:lstStyle>
          <a:p>
            <a:r>
              <a:rPr lang="en-US" dirty="0"/>
              <a:t>Click to edit</a:t>
            </a:r>
            <a:br>
              <a:rPr lang="en-US" dirty="0"/>
            </a:br>
            <a:r>
              <a:rPr lang="en-US" dirty="0"/>
              <a:t>Master title style</a:t>
            </a:r>
          </a:p>
        </p:txBody>
      </p:sp>
      <p:sp>
        <p:nvSpPr>
          <p:cNvPr id="11" name="Subtitle 2">
            <a:extLst>
              <a:ext uri="{FF2B5EF4-FFF2-40B4-BE49-F238E27FC236}">
                <a16:creationId xmlns:a16="http://schemas.microsoft.com/office/drawing/2014/main" id="{1B04837C-96C3-5AB7-F67E-1BD972D2CDB4}"/>
              </a:ext>
            </a:extLst>
          </p:cNvPr>
          <p:cNvSpPr>
            <a:spLocks noGrp="1"/>
          </p:cNvSpPr>
          <p:nvPr>
            <p:ph type="subTitle" idx="1"/>
          </p:nvPr>
        </p:nvSpPr>
        <p:spPr>
          <a:xfrm>
            <a:off x="900000" y="5200548"/>
            <a:ext cx="12016014" cy="1243152"/>
          </a:xfrm>
        </p:spPr>
        <p:txBody>
          <a:bodyPr anchor="t">
            <a:normAutofit/>
          </a:bodyPr>
          <a:lstStyle>
            <a:lvl1pPr marL="0" indent="0" algn="l">
              <a:buNone/>
              <a:defRPr sz="3000" b="1" i="0">
                <a:solidFill>
                  <a:schemeClr val="bg1"/>
                </a:solidFill>
                <a:latin typeface="Century Gothic" panose="020B0502020202020204" pitchFamily="34" charset="0"/>
              </a:defRPr>
            </a:lvl1pPr>
            <a:lvl2pPr marL="502923" indent="0" algn="ctr">
              <a:buNone/>
              <a:defRPr>
                <a:solidFill>
                  <a:schemeClr val="tx1">
                    <a:tint val="75000"/>
                  </a:schemeClr>
                </a:solidFill>
              </a:defRPr>
            </a:lvl2pPr>
            <a:lvl3pPr marL="1005847" indent="0" algn="ctr">
              <a:buNone/>
              <a:defRPr>
                <a:solidFill>
                  <a:schemeClr val="tx1">
                    <a:tint val="75000"/>
                  </a:schemeClr>
                </a:solidFill>
              </a:defRPr>
            </a:lvl3pPr>
            <a:lvl4pPr marL="1508770" indent="0" algn="ctr">
              <a:buNone/>
              <a:defRPr>
                <a:solidFill>
                  <a:schemeClr val="tx1">
                    <a:tint val="75000"/>
                  </a:schemeClr>
                </a:solidFill>
              </a:defRPr>
            </a:lvl4pPr>
            <a:lvl5pPr marL="2011694" indent="0" algn="ctr">
              <a:buNone/>
              <a:defRPr>
                <a:solidFill>
                  <a:schemeClr val="tx1">
                    <a:tint val="75000"/>
                  </a:schemeClr>
                </a:solidFill>
              </a:defRPr>
            </a:lvl5pPr>
            <a:lvl6pPr marL="2514616" indent="0" algn="ctr">
              <a:buNone/>
              <a:defRPr>
                <a:solidFill>
                  <a:schemeClr val="tx1">
                    <a:tint val="75000"/>
                  </a:schemeClr>
                </a:solidFill>
              </a:defRPr>
            </a:lvl6pPr>
            <a:lvl7pPr marL="3017539" indent="0" algn="ctr">
              <a:buNone/>
              <a:defRPr>
                <a:solidFill>
                  <a:schemeClr val="tx1">
                    <a:tint val="75000"/>
                  </a:schemeClr>
                </a:solidFill>
              </a:defRPr>
            </a:lvl7pPr>
            <a:lvl8pPr marL="3520463" indent="0" algn="ctr">
              <a:buNone/>
              <a:defRPr>
                <a:solidFill>
                  <a:schemeClr val="tx1">
                    <a:tint val="75000"/>
                  </a:schemeClr>
                </a:solidFill>
              </a:defRPr>
            </a:lvl8pPr>
            <a:lvl9pPr marL="4023386" indent="0" algn="ctr">
              <a:buNone/>
              <a:defRPr>
                <a:solidFill>
                  <a:schemeClr val="tx1">
                    <a:tint val="75000"/>
                  </a:schemeClr>
                </a:solidFill>
              </a:defRPr>
            </a:lvl9pPr>
          </a:lstStyle>
          <a:p>
            <a:r>
              <a:rPr lang="en-US" dirty="0"/>
              <a:t>Click to edit Master</a:t>
            </a:r>
          </a:p>
          <a:p>
            <a:r>
              <a:rPr lang="en-US" dirty="0"/>
              <a:t>subtitle style</a:t>
            </a:r>
          </a:p>
        </p:txBody>
      </p:sp>
      <p:pic>
        <p:nvPicPr>
          <p:cNvPr id="12" name="Picture 11">
            <a:extLst>
              <a:ext uri="{FF2B5EF4-FFF2-40B4-BE49-F238E27FC236}">
                <a16:creationId xmlns:a16="http://schemas.microsoft.com/office/drawing/2014/main" id="{6081C542-9428-1FDE-BDA5-0B0B5CAC2FEF}"/>
              </a:ext>
            </a:extLst>
          </p:cNvPr>
          <p:cNvPicPr>
            <a:picLocks noChangeAspect="1"/>
          </p:cNvPicPr>
          <p:nvPr userDrawn="1"/>
        </p:nvPicPr>
        <p:blipFill>
          <a:blip r:embed="rId3"/>
          <a:stretch>
            <a:fillRect/>
          </a:stretch>
        </p:blipFill>
        <p:spPr>
          <a:xfrm>
            <a:off x="900000" y="720002"/>
            <a:ext cx="1804640" cy="601547"/>
          </a:xfrm>
          <a:prstGeom prst="rect">
            <a:avLst/>
          </a:prstGeom>
        </p:spPr>
      </p:pic>
      <p:sp>
        <p:nvSpPr>
          <p:cNvPr id="13" name="Date Placeholder 3">
            <a:extLst>
              <a:ext uri="{FF2B5EF4-FFF2-40B4-BE49-F238E27FC236}">
                <a16:creationId xmlns:a16="http://schemas.microsoft.com/office/drawing/2014/main" id="{310659DA-6B71-8C91-6CF3-AA83750B336A}"/>
              </a:ext>
            </a:extLst>
          </p:cNvPr>
          <p:cNvSpPr>
            <a:spLocks noGrp="1"/>
          </p:cNvSpPr>
          <p:nvPr>
            <p:ph type="dt" sz="half" idx="2"/>
          </p:nvPr>
        </p:nvSpPr>
        <p:spPr>
          <a:xfrm>
            <a:off x="9412451" y="6846881"/>
            <a:ext cx="1516729" cy="413808"/>
          </a:xfrm>
          <a:prstGeom prst="rect">
            <a:avLst/>
          </a:prstGeom>
        </p:spPr>
        <p:txBody>
          <a:bodyPr anchor="b"/>
          <a:lstStyle>
            <a:lvl1pPr>
              <a:defRPr sz="1200">
                <a:solidFill>
                  <a:schemeClr val="bg1"/>
                </a:solidFill>
                <a:latin typeface="Century Gothic" panose="020B0502020202020204" pitchFamily="34" charset="0"/>
              </a:defRPr>
            </a:lvl1pPr>
          </a:lstStyle>
          <a:p>
            <a:fld id="{AE4ED8D4-1B03-CC46-A4E2-3A8FEC61B59B}" type="datetime1">
              <a:rPr lang="en-CA" smtClean="0"/>
              <a:pPr/>
              <a:t>2023-08-14</a:t>
            </a:fld>
            <a:endParaRPr lang="en-US" dirty="0"/>
          </a:p>
        </p:txBody>
      </p:sp>
      <p:sp>
        <p:nvSpPr>
          <p:cNvPr id="14" name="Footer Placeholder 4">
            <a:extLst>
              <a:ext uri="{FF2B5EF4-FFF2-40B4-BE49-F238E27FC236}">
                <a16:creationId xmlns:a16="http://schemas.microsoft.com/office/drawing/2014/main" id="{8D94FA27-0248-6908-7733-CB7C00333585}"/>
              </a:ext>
            </a:extLst>
          </p:cNvPr>
          <p:cNvSpPr>
            <a:spLocks noGrp="1"/>
          </p:cNvSpPr>
          <p:nvPr>
            <p:ph type="ftr" sz="quarter" idx="3"/>
          </p:nvPr>
        </p:nvSpPr>
        <p:spPr>
          <a:xfrm>
            <a:off x="900000" y="6846881"/>
            <a:ext cx="2039418" cy="413808"/>
          </a:xfrm>
          <a:prstGeom prst="rect">
            <a:avLst/>
          </a:prstGeom>
        </p:spPr>
        <p:txBody>
          <a:bodyPr anchor="b"/>
          <a:lstStyle>
            <a:lvl1pPr>
              <a:defRPr sz="1200" b="1" i="0">
                <a:solidFill>
                  <a:schemeClr val="bg1"/>
                </a:solidFill>
                <a:latin typeface="Century Gothic" panose="020B0502020202020204" pitchFamily="34" charset="0"/>
              </a:defRPr>
            </a:lvl1pPr>
          </a:lstStyle>
          <a:p>
            <a:r>
              <a:rPr lang="en-US" dirty="0" err="1"/>
              <a:t>livrescanadabooks.com</a:t>
            </a:r>
            <a:endParaRPr lang="en-US" dirty="0"/>
          </a:p>
        </p:txBody>
      </p:sp>
      <p:sp>
        <p:nvSpPr>
          <p:cNvPr id="15" name="Slide Number Placeholder 5">
            <a:extLst>
              <a:ext uri="{FF2B5EF4-FFF2-40B4-BE49-F238E27FC236}">
                <a16:creationId xmlns:a16="http://schemas.microsoft.com/office/drawing/2014/main" id="{38D68164-CAA5-31B8-95CF-FFDA07AA5FE5}"/>
              </a:ext>
            </a:extLst>
          </p:cNvPr>
          <p:cNvSpPr>
            <a:spLocks noGrp="1"/>
          </p:cNvSpPr>
          <p:nvPr>
            <p:ph type="sldNum" sz="quarter" idx="4"/>
          </p:nvPr>
        </p:nvSpPr>
        <p:spPr>
          <a:xfrm>
            <a:off x="12352112" y="6846881"/>
            <a:ext cx="563902" cy="413808"/>
          </a:xfrm>
          <a:prstGeom prst="rect">
            <a:avLst/>
          </a:prstGeom>
        </p:spPr>
        <p:txBody>
          <a:bodyPr anchor="b"/>
          <a:lstStyle>
            <a:lvl1pPr algn="r">
              <a:defRPr sz="1200">
                <a:solidFill>
                  <a:schemeClr val="bg1"/>
                </a:solidFill>
                <a:latin typeface="Century Gothic" panose="020B0502020202020204" pitchFamily="34" charset="0"/>
              </a:defRPr>
            </a:lvl1pPr>
          </a:lstStyle>
          <a:p>
            <a:fld id="{93E4AAA4-6363-4581-962D-1ACCC2D600C5}" type="slidenum">
              <a:rPr lang="en-US" smtClean="0"/>
              <a:pPr/>
              <a:t>‹#›</a:t>
            </a:fld>
            <a:endParaRPr lang="en-US" dirty="0"/>
          </a:p>
        </p:txBody>
      </p:sp>
    </p:spTree>
    <p:extLst>
      <p:ext uri="{BB962C8B-B14F-4D97-AF65-F5344CB8AC3E}">
        <p14:creationId xmlns:p14="http://schemas.microsoft.com/office/powerpoint/2010/main" val="31243046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16FFA3D-3040-7289-09E4-51FB20DAAAB9}"/>
              </a:ext>
            </a:extLst>
          </p:cNvPr>
          <p:cNvSpPr/>
          <p:nvPr userDrawn="1"/>
        </p:nvSpPr>
        <p:spPr>
          <a:xfrm>
            <a:off x="-1588" y="0"/>
            <a:ext cx="13817600" cy="777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D7FBFE9-2FC7-ACB5-796D-4355EAEEAFE5}"/>
              </a:ext>
            </a:extLst>
          </p:cNvPr>
          <p:cNvPicPr>
            <a:picLocks noChangeAspect="1"/>
          </p:cNvPicPr>
          <p:nvPr userDrawn="1"/>
        </p:nvPicPr>
        <p:blipFill>
          <a:blip r:embed="rId2">
            <a:alphaModFix amt="30000"/>
          </a:blip>
          <a:srcRect/>
          <a:stretch/>
        </p:blipFill>
        <p:spPr>
          <a:xfrm>
            <a:off x="-170849" y="-816102"/>
            <a:ext cx="14168022" cy="9410400"/>
          </a:xfrm>
          <a:prstGeom prst="rect">
            <a:avLst/>
          </a:prstGeom>
          <a:effectLst/>
        </p:spPr>
      </p:pic>
      <p:sp>
        <p:nvSpPr>
          <p:cNvPr id="7" name="Date Placeholder 3">
            <a:extLst>
              <a:ext uri="{FF2B5EF4-FFF2-40B4-BE49-F238E27FC236}">
                <a16:creationId xmlns:a16="http://schemas.microsoft.com/office/drawing/2014/main" id="{0E993DE5-D32E-EFDF-DD4E-D159CBCF336A}"/>
              </a:ext>
            </a:extLst>
          </p:cNvPr>
          <p:cNvSpPr>
            <a:spLocks noGrp="1"/>
          </p:cNvSpPr>
          <p:nvPr>
            <p:ph type="dt" sz="half" idx="2"/>
          </p:nvPr>
        </p:nvSpPr>
        <p:spPr>
          <a:xfrm>
            <a:off x="9412451" y="6846881"/>
            <a:ext cx="1516729" cy="413808"/>
          </a:xfrm>
          <a:prstGeom prst="rect">
            <a:avLst/>
          </a:prstGeom>
        </p:spPr>
        <p:txBody>
          <a:bodyPr anchor="b"/>
          <a:lstStyle>
            <a:lvl1pPr algn="r">
              <a:defRPr sz="1200">
                <a:solidFill>
                  <a:srgbClr val="B7C7E0"/>
                </a:solidFill>
                <a:latin typeface="Century Gothic" panose="020B0502020202020204" pitchFamily="34" charset="0"/>
              </a:defRPr>
            </a:lvl1pPr>
          </a:lstStyle>
          <a:p>
            <a:fld id="{AE4ED8D4-1B03-CC46-A4E2-3A8FEC61B59B}" type="datetime1">
              <a:rPr lang="en-CA" smtClean="0"/>
              <a:pPr/>
              <a:t>2023-08-14</a:t>
            </a:fld>
            <a:endParaRPr lang="en-US" dirty="0"/>
          </a:p>
        </p:txBody>
      </p:sp>
      <p:sp>
        <p:nvSpPr>
          <p:cNvPr id="8" name="Footer Placeholder 4">
            <a:extLst>
              <a:ext uri="{FF2B5EF4-FFF2-40B4-BE49-F238E27FC236}">
                <a16:creationId xmlns:a16="http://schemas.microsoft.com/office/drawing/2014/main" id="{05A84320-86DF-E439-D56D-5393F49E8796}"/>
              </a:ext>
            </a:extLst>
          </p:cNvPr>
          <p:cNvSpPr>
            <a:spLocks noGrp="1"/>
          </p:cNvSpPr>
          <p:nvPr>
            <p:ph type="ftr" sz="quarter" idx="3"/>
          </p:nvPr>
        </p:nvSpPr>
        <p:spPr>
          <a:xfrm>
            <a:off x="900000" y="6846881"/>
            <a:ext cx="2039418" cy="413808"/>
          </a:xfrm>
          <a:prstGeom prst="rect">
            <a:avLst/>
          </a:prstGeom>
        </p:spPr>
        <p:txBody>
          <a:bodyPr anchor="b"/>
          <a:lstStyle>
            <a:lvl1pPr>
              <a:defRPr sz="1200" b="1" i="0">
                <a:solidFill>
                  <a:srgbClr val="B7C7E0"/>
                </a:solidFill>
                <a:latin typeface="Century Gothic" panose="020B0502020202020204" pitchFamily="34" charset="0"/>
              </a:defRPr>
            </a:lvl1pPr>
          </a:lstStyle>
          <a:p>
            <a:r>
              <a:rPr lang="en-US"/>
              <a:t>livrescanadabooks.com</a:t>
            </a:r>
            <a:endParaRPr lang="en-US" dirty="0"/>
          </a:p>
        </p:txBody>
      </p:sp>
      <p:sp>
        <p:nvSpPr>
          <p:cNvPr id="9" name="Slide Number Placeholder 5">
            <a:extLst>
              <a:ext uri="{FF2B5EF4-FFF2-40B4-BE49-F238E27FC236}">
                <a16:creationId xmlns:a16="http://schemas.microsoft.com/office/drawing/2014/main" id="{8E0EF65D-5D1F-D320-CD66-7A887E10CCDD}"/>
              </a:ext>
            </a:extLst>
          </p:cNvPr>
          <p:cNvSpPr>
            <a:spLocks noGrp="1"/>
          </p:cNvSpPr>
          <p:nvPr>
            <p:ph type="sldNum" sz="quarter" idx="4"/>
          </p:nvPr>
        </p:nvSpPr>
        <p:spPr>
          <a:xfrm>
            <a:off x="12352112" y="6846881"/>
            <a:ext cx="563902" cy="413808"/>
          </a:xfrm>
          <a:prstGeom prst="rect">
            <a:avLst/>
          </a:prstGeom>
        </p:spPr>
        <p:txBody>
          <a:bodyPr anchor="b"/>
          <a:lstStyle>
            <a:lvl1pPr algn="r">
              <a:defRPr sz="1200">
                <a:solidFill>
                  <a:srgbClr val="B7C7E0"/>
                </a:solidFill>
                <a:latin typeface="Century Gothic" panose="020B0502020202020204" pitchFamily="34" charset="0"/>
              </a:defRPr>
            </a:lvl1pPr>
          </a:lstStyle>
          <a:p>
            <a:fld id="{93E4AAA4-6363-4581-962D-1ACCC2D600C5}" type="slidenum">
              <a:rPr lang="en-US" smtClean="0"/>
              <a:pPr/>
              <a:t>‹#›</a:t>
            </a:fld>
            <a:endParaRPr lang="en-US" dirty="0"/>
          </a:p>
        </p:txBody>
      </p:sp>
      <p:sp>
        <p:nvSpPr>
          <p:cNvPr id="10" name="Title 1">
            <a:extLst>
              <a:ext uri="{FF2B5EF4-FFF2-40B4-BE49-F238E27FC236}">
                <a16:creationId xmlns:a16="http://schemas.microsoft.com/office/drawing/2014/main" id="{A1990005-784F-4192-ED67-DCB9B2F48335}"/>
              </a:ext>
            </a:extLst>
          </p:cNvPr>
          <p:cNvSpPr>
            <a:spLocks noGrp="1"/>
          </p:cNvSpPr>
          <p:nvPr>
            <p:ph type="ctrTitle" hasCustomPrompt="1"/>
          </p:nvPr>
        </p:nvSpPr>
        <p:spPr>
          <a:xfrm>
            <a:off x="899999" y="1168280"/>
            <a:ext cx="12016015" cy="3426356"/>
          </a:xfrm>
        </p:spPr>
        <p:txBody>
          <a:bodyPr anchor="b">
            <a:noAutofit/>
          </a:bodyPr>
          <a:lstStyle>
            <a:lvl1pPr algn="l">
              <a:defRPr sz="6000" b="1" i="0">
                <a:solidFill>
                  <a:schemeClr val="bg1"/>
                </a:solidFill>
                <a:latin typeface="Century Gothic" panose="020B0502020202020204" pitchFamily="34" charset="0"/>
              </a:defRPr>
            </a:lvl1pPr>
          </a:lstStyle>
          <a:p>
            <a:r>
              <a:rPr lang="en-US" dirty="0"/>
              <a:t>Click to edit</a:t>
            </a:r>
            <a:br>
              <a:rPr lang="en-US" dirty="0"/>
            </a:br>
            <a:r>
              <a:rPr lang="en-US" dirty="0"/>
              <a:t>Master title style</a:t>
            </a:r>
          </a:p>
        </p:txBody>
      </p:sp>
      <p:sp>
        <p:nvSpPr>
          <p:cNvPr id="11" name="Subtitle 2">
            <a:extLst>
              <a:ext uri="{FF2B5EF4-FFF2-40B4-BE49-F238E27FC236}">
                <a16:creationId xmlns:a16="http://schemas.microsoft.com/office/drawing/2014/main" id="{95EB25DE-C31E-87B4-2AF6-079E910C9792}"/>
              </a:ext>
            </a:extLst>
          </p:cNvPr>
          <p:cNvSpPr>
            <a:spLocks noGrp="1"/>
          </p:cNvSpPr>
          <p:nvPr>
            <p:ph type="subTitle" idx="1"/>
          </p:nvPr>
        </p:nvSpPr>
        <p:spPr>
          <a:xfrm>
            <a:off x="900000" y="4924563"/>
            <a:ext cx="12016014" cy="1519137"/>
          </a:xfrm>
        </p:spPr>
        <p:txBody>
          <a:bodyPr anchor="t">
            <a:normAutofit/>
          </a:bodyPr>
          <a:lstStyle>
            <a:lvl1pPr marL="0" indent="0" algn="l">
              <a:buNone/>
              <a:defRPr sz="2400" b="0" i="0">
                <a:solidFill>
                  <a:schemeClr val="bg1"/>
                </a:solidFill>
                <a:latin typeface="Century Gothic" panose="020B0502020202020204" pitchFamily="34" charset="0"/>
              </a:defRPr>
            </a:lvl1pPr>
            <a:lvl2pPr marL="502923" indent="0" algn="ctr">
              <a:buNone/>
              <a:defRPr>
                <a:solidFill>
                  <a:schemeClr val="tx1">
                    <a:tint val="75000"/>
                  </a:schemeClr>
                </a:solidFill>
              </a:defRPr>
            </a:lvl2pPr>
            <a:lvl3pPr marL="1005847" indent="0" algn="ctr">
              <a:buNone/>
              <a:defRPr>
                <a:solidFill>
                  <a:schemeClr val="tx1">
                    <a:tint val="75000"/>
                  </a:schemeClr>
                </a:solidFill>
              </a:defRPr>
            </a:lvl3pPr>
            <a:lvl4pPr marL="1508770" indent="0" algn="ctr">
              <a:buNone/>
              <a:defRPr>
                <a:solidFill>
                  <a:schemeClr val="tx1">
                    <a:tint val="75000"/>
                  </a:schemeClr>
                </a:solidFill>
              </a:defRPr>
            </a:lvl4pPr>
            <a:lvl5pPr marL="2011694" indent="0" algn="ctr">
              <a:buNone/>
              <a:defRPr>
                <a:solidFill>
                  <a:schemeClr val="tx1">
                    <a:tint val="75000"/>
                  </a:schemeClr>
                </a:solidFill>
              </a:defRPr>
            </a:lvl5pPr>
            <a:lvl6pPr marL="2514616" indent="0" algn="ctr">
              <a:buNone/>
              <a:defRPr>
                <a:solidFill>
                  <a:schemeClr val="tx1">
                    <a:tint val="75000"/>
                  </a:schemeClr>
                </a:solidFill>
              </a:defRPr>
            </a:lvl6pPr>
            <a:lvl7pPr marL="3017539" indent="0" algn="ctr">
              <a:buNone/>
              <a:defRPr>
                <a:solidFill>
                  <a:schemeClr val="tx1">
                    <a:tint val="75000"/>
                  </a:schemeClr>
                </a:solidFill>
              </a:defRPr>
            </a:lvl7pPr>
            <a:lvl8pPr marL="3520463" indent="0" algn="ctr">
              <a:buNone/>
              <a:defRPr>
                <a:solidFill>
                  <a:schemeClr val="tx1">
                    <a:tint val="75000"/>
                  </a:schemeClr>
                </a:solidFill>
              </a:defRPr>
            </a:lvl8pPr>
            <a:lvl9pPr marL="4023386"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41781898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42979C5C-8AE9-7D9D-88C6-B272A27CAD8F}"/>
              </a:ext>
            </a:extLst>
          </p:cNvPr>
          <p:cNvSpPr>
            <a:spLocks noGrp="1"/>
          </p:cNvSpPr>
          <p:nvPr>
            <p:ph type="title" hasCustomPrompt="1"/>
          </p:nvPr>
        </p:nvSpPr>
        <p:spPr>
          <a:xfrm>
            <a:off x="900002" y="413808"/>
            <a:ext cx="5709346" cy="2080739"/>
          </a:xfrm>
        </p:spPr>
        <p:txBody>
          <a:bodyPr anchor="b">
            <a:normAutofit/>
          </a:bodyPr>
          <a:lstStyle>
            <a:lvl1pPr>
              <a:defRPr sz="4800" b="1" i="0">
                <a:solidFill>
                  <a:srgbClr val="6786B7"/>
                </a:solidFill>
                <a:latin typeface="Century Gothic" panose="020B0502020202020204" pitchFamily="34" charset="0"/>
              </a:defRPr>
            </a:lvl1pPr>
          </a:lstStyle>
          <a:p>
            <a:r>
              <a:rPr lang="en-US" dirty="0"/>
              <a:t>Click to </a:t>
            </a:r>
            <a:br>
              <a:rPr lang="en-US" dirty="0"/>
            </a:br>
            <a:r>
              <a:rPr lang="en-US" dirty="0"/>
              <a:t>edit Master title style</a:t>
            </a:r>
          </a:p>
        </p:txBody>
      </p:sp>
      <p:sp>
        <p:nvSpPr>
          <p:cNvPr id="16" name="Date Placeholder 3">
            <a:extLst>
              <a:ext uri="{FF2B5EF4-FFF2-40B4-BE49-F238E27FC236}">
                <a16:creationId xmlns:a16="http://schemas.microsoft.com/office/drawing/2014/main" id="{55D13176-B8B1-042A-1699-857454F3DD24}"/>
              </a:ext>
            </a:extLst>
          </p:cNvPr>
          <p:cNvSpPr>
            <a:spLocks noGrp="1"/>
          </p:cNvSpPr>
          <p:nvPr>
            <p:ph type="dt" sz="half" idx="2"/>
          </p:nvPr>
        </p:nvSpPr>
        <p:spPr>
          <a:xfrm>
            <a:off x="9412451" y="6846881"/>
            <a:ext cx="1516729" cy="413808"/>
          </a:xfrm>
          <a:prstGeom prst="rect">
            <a:avLst/>
          </a:prstGeom>
        </p:spPr>
        <p:txBody>
          <a:bodyPr anchor="b"/>
          <a:lstStyle>
            <a:lvl1pPr algn="r">
              <a:defRPr sz="1200">
                <a:solidFill>
                  <a:srgbClr val="6786B7"/>
                </a:solidFill>
                <a:latin typeface="Century Gothic" panose="020B0502020202020204" pitchFamily="34" charset="0"/>
              </a:defRPr>
            </a:lvl1pPr>
          </a:lstStyle>
          <a:p>
            <a:fld id="{AE4ED8D4-1B03-CC46-A4E2-3A8FEC61B59B}" type="datetime1">
              <a:rPr lang="en-CA" smtClean="0"/>
              <a:pPr/>
              <a:t>2023-08-14</a:t>
            </a:fld>
            <a:endParaRPr lang="en-US" dirty="0"/>
          </a:p>
        </p:txBody>
      </p:sp>
      <p:sp>
        <p:nvSpPr>
          <p:cNvPr id="17" name="Footer Placeholder 4">
            <a:extLst>
              <a:ext uri="{FF2B5EF4-FFF2-40B4-BE49-F238E27FC236}">
                <a16:creationId xmlns:a16="http://schemas.microsoft.com/office/drawing/2014/main" id="{FA8C03A5-2371-B3F2-D4B1-1A16E077569C}"/>
              </a:ext>
            </a:extLst>
          </p:cNvPr>
          <p:cNvSpPr>
            <a:spLocks noGrp="1"/>
          </p:cNvSpPr>
          <p:nvPr>
            <p:ph type="ftr" sz="quarter" idx="3"/>
          </p:nvPr>
        </p:nvSpPr>
        <p:spPr>
          <a:xfrm>
            <a:off x="900000" y="6846881"/>
            <a:ext cx="2039418" cy="413808"/>
          </a:xfrm>
          <a:prstGeom prst="rect">
            <a:avLst/>
          </a:prstGeom>
        </p:spPr>
        <p:txBody>
          <a:bodyPr anchor="b"/>
          <a:lstStyle>
            <a:lvl1pPr>
              <a:defRPr sz="1200" b="1" i="0">
                <a:solidFill>
                  <a:srgbClr val="6786B7"/>
                </a:solidFill>
                <a:latin typeface="Century Gothic" panose="020B0502020202020204" pitchFamily="34" charset="0"/>
              </a:defRPr>
            </a:lvl1pPr>
          </a:lstStyle>
          <a:p>
            <a:r>
              <a:rPr lang="en-US"/>
              <a:t>livrescanadabooks.com</a:t>
            </a:r>
            <a:endParaRPr lang="en-US" dirty="0"/>
          </a:p>
        </p:txBody>
      </p:sp>
      <p:sp>
        <p:nvSpPr>
          <p:cNvPr id="18" name="Slide Number Placeholder 5">
            <a:extLst>
              <a:ext uri="{FF2B5EF4-FFF2-40B4-BE49-F238E27FC236}">
                <a16:creationId xmlns:a16="http://schemas.microsoft.com/office/drawing/2014/main" id="{AF2C83DE-49C6-4409-99F4-58FE675DB86B}"/>
              </a:ext>
            </a:extLst>
          </p:cNvPr>
          <p:cNvSpPr>
            <a:spLocks noGrp="1"/>
          </p:cNvSpPr>
          <p:nvPr>
            <p:ph type="sldNum" sz="quarter" idx="4"/>
          </p:nvPr>
        </p:nvSpPr>
        <p:spPr>
          <a:xfrm>
            <a:off x="12352112" y="6846881"/>
            <a:ext cx="563902" cy="413808"/>
          </a:xfrm>
          <a:prstGeom prst="rect">
            <a:avLst/>
          </a:prstGeom>
        </p:spPr>
        <p:txBody>
          <a:bodyPr anchor="b"/>
          <a:lstStyle>
            <a:lvl1pPr algn="r">
              <a:defRPr sz="1200">
                <a:solidFill>
                  <a:srgbClr val="6786B7"/>
                </a:solidFill>
                <a:latin typeface="Century Gothic" panose="020B0502020202020204" pitchFamily="34" charset="0"/>
              </a:defRPr>
            </a:lvl1pPr>
          </a:lstStyle>
          <a:p>
            <a:fld id="{93E4AAA4-6363-4581-962D-1ACCC2D600C5}" type="slidenum">
              <a:rPr lang="en-US" smtClean="0"/>
              <a:pPr/>
              <a:t>‹#›</a:t>
            </a:fld>
            <a:endParaRPr lang="en-US" dirty="0"/>
          </a:p>
        </p:txBody>
      </p:sp>
      <p:sp>
        <p:nvSpPr>
          <p:cNvPr id="19" name="Content Placeholder 2">
            <a:extLst>
              <a:ext uri="{FF2B5EF4-FFF2-40B4-BE49-F238E27FC236}">
                <a16:creationId xmlns:a16="http://schemas.microsoft.com/office/drawing/2014/main" id="{E1EE57E8-F448-60BE-6AD2-92DFE68DF48A}"/>
              </a:ext>
            </a:extLst>
          </p:cNvPr>
          <p:cNvSpPr>
            <a:spLocks noGrp="1"/>
          </p:cNvSpPr>
          <p:nvPr>
            <p:ph idx="10"/>
          </p:nvPr>
        </p:nvSpPr>
        <p:spPr>
          <a:xfrm>
            <a:off x="7206667" y="569495"/>
            <a:ext cx="5709347" cy="6042321"/>
          </a:xfrm>
        </p:spPr>
        <p:txBody>
          <a:bodyPr/>
          <a:lstStyle>
            <a:lvl1pPr>
              <a:defRPr sz="3600">
                <a:latin typeface="Century Gothic" panose="020B0502020202020204" pitchFamily="34" charset="0"/>
              </a:defRPr>
            </a:lvl1pPr>
            <a:lvl2pPr>
              <a:defRPr sz="3000">
                <a:latin typeface="Century Gothic" panose="020B0502020202020204" pitchFamily="34" charset="0"/>
              </a:defRPr>
            </a:lvl2pPr>
            <a:lvl3pPr>
              <a:defRPr sz="2400">
                <a:latin typeface="Century Gothic" panose="020B0502020202020204" pitchFamily="34" charset="0"/>
              </a:defRPr>
            </a:lvl3pPr>
            <a:lvl4pPr>
              <a:defRPr sz="2100">
                <a:latin typeface="Century Gothic" panose="020B0502020202020204" pitchFamily="34" charset="0"/>
              </a:defRPr>
            </a:lvl4pPr>
            <a:lvl5pPr>
              <a:defRPr sz="1800">
                <a:latin typeface="Century Gothic" panose="020B0502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3">
            <a:extLst>
              <a:ext uri="{FF2B5EF4-FFF2-40B4-BE49-F238E27FC236}">
                <a16:creationId xmlns:a16="http://schemas.microsoft.com/office/drawing/2014/main" id="{76DF97D0-867C-73CC-6D49-4CEF1288BA4E}"/>
              </a:ext>
            </a:extLst>
          </p:cNvPr>
          <p:cNvSpPr>
            <a:spLocks noGrp="1"/>
          </p:cNvSpPr>
          <p:nvPr>
            <p:ph type="body" sz="half" idx="11"/>
          </p:nvPr>
        </p:nvSpPr>
        <p:spPr>
          <a:xfrm>
            <a:off x="900000" y="2695074"/>
            <a:ext cx="5709346" cy="3956446"/>
          </a:xfrm>
        </p:spPr>
        <p:txBody>
          <a:bodyPr>
            <a:normAutofit/>
          </a:bodyPr>
          <a:lstStyle>
            <a:lvl1pPr marL="0" indent="0">
              <a:buNone/>
              <a:defRPr sz="2400"/>
            </a:lvl1pPr>
            <a:lvl2pPr marL="518099" indent="0">
              <a:buNone/>
              <a:defRPr sz="1586"/>
            </a:lvl2pPr>
            <a:lvl3pPr marL="1036198" indent="0">
              <a:buNone/>
              <a:defRPr sz="1360"/>
            </a:lvl3pPr>
            <a:lvl4pPr marL="1554297" indent="0">
              <a:buNone/>
              <a:defRPr sz="1133"/>
            </a:lvl4pPr>
            <a:lvl5pPr marL="2072396" indent="0">
              <a:buNone/>
              <a:defRPr sz="1133"/>
            </a:lvl5pPr>
            <a:lvl6pPr marL="2590495" indent="0">
              <a:buNone/>
              <a:defRPr sz="1133"/>
            </a:lvl6pPr>
            <a:lvl7pPr marL="3108594" indent="0">
              <a:buNone/>
              <a:defRPr sz="1133"/>
            </a:lvl7pPr>
            <a:lvl8pPr marL="3626693" indent="0">
              <a:buNone/>
              <a:defRPr sz="1133"/>
            </a:lvl8pPr>
            <a:lvl9pPr marL="4144792" indent="0">
              <a:buNone/>
              <a:defRPr sz="1133"/>
            </a:lvl9pPr>
          </a:lstStyle>
          <a:p>
            <a:pPr lvl="0"/>
            <a:r>
              <a:rPr lang="en-US" dirty="0"/>
              <a:t>Click to edit Master text styles</a:t>
            </a:r>
          </a:p>
        </p:txBody>
      </p:sp>
    </p:spTree>
    <p:extLst>
      <p:ext uri="{BB962C8B-B14F-4D97-AF65-F5344CB8AC3E}">
        <p14:creationId xmlns:p14="http://schemas.microsoft.com/office/powerpoint/2010/main" val="29121701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A3C71618-3426-556A-287C-576B1D5291C8}"/>
              </a:ext>
            </a:extLst>
          </p:cNvPr>
          <p:cNvSpPr>
            <a:spLocks noGrp="1"/>
          </p:cNvSpPr>
          <p:nvPr>
            <p:ph type="title" hasCustomPrompt="1"/>
          </p:nvPr>
        </p:nvSpPr>
        <p:spPr>
          <a:xfrm>
            <a:off x="900002" y="413808"/>
            <a:ext cx="5709346" cy="2080739"/>
          </a:xfrm>
        </p:spPr>
        <p:txBody>
          <a:bodyPr anchor="b">
            <a:normAutofit/>
          </a:bodyPr>
          <a:lstStyle>
            <a:lvl1pPr>
              <a:defRPr sz="4800" b="1" i="0">
                <a:solidFill>
                  <a:srgbClr val="6786B7"/>
                </a:solidFill>
                <a:latin typeface="Century Gothic" panose="020B0502020202020204" pitchFamily="34" charset="0"/>
              </a:defRPr>
            </a:lvl1pPr>
          </a:lstStyle>
          <a:p>
            <a:r>
              <a:rPr lang="en-US" dirty="0"/>
              <a:t>Click to </a:t>
            </a:r>
            <a:br>
              <a:rPr lang="en-US" dirty="0"/>
            </a:br>
            <a:r>
              <a:rPr lang="en-US" dirty="0"/>
              <a:t>edit Master title style</a:t>
            </a:r>
          </a:p>
        </p:txBody>
      </p:sp>
      <p:sp>
        <p:nvSpPr>
          <p:cNvPr id="14" name="Date Placeholder 3">
            <a:extLst>
              <a:ext uri="{FF2B5EF4-FFF2-40B4-BE49-F238E27FC236}">
                <a16:creationId xmlns:a16="http://schemas.microsoft.com/office/drawing/2014/main" id="{2ACB30B7-E5FA-B944-9841-B49B512DFB3A}"/>
              </a:ext>
            </a:extLst>
          </p:cNvPr>
          <p:cNvSpPr>
            <a:spLocks noGrp="1"/>
          </p:cNvSpPr>
          <p:nvPr>
            <p:ph type="dt" sz="half" idx="2"/>
          </p:nvPr>
        </p:nvSpPr>
        <p:spPr>
          <a:xfrm>
            <a:off x="9412451" y="6846881"/>
            <a:ext cx="1516729" cy="413808"/>
          </a:xfrm>
          <a:prstGeom prst="rect">
            <a:avLst/>
          </a:prstGeom>
        </p:spPr>
        <p:txBody>
          <a:bodyPr anchor="b"/>
          <a:lstStyle>
            <a:lvl1pPr algn="r">
              <a:defRPr sz="1200">
                <a:solidFill>
                  <a:srgbClr val="6786B7"/>
                </a:solidFill>
                <a:latin typeface="Century Gothic" panose="020B0502020202020204" pitchFamily="34" charset="0"/>
              </a:defRPr>
            </a:lvl1pPr>
          </a:lstStyle>
          <a:p>
            <a:fld id="{AE4ED8D4-1B03-CC46-A4E2-3A8FEC61B59B}" type="datetime1">
              <a:rPr lang="en-CA" smtClean="0"/>
              <a:pPr/>
              <a:t>2023-08-14</a:t>
            </a:fld>
            <a:endParaRPr lang="en-US" dirty="0"/>
          </a:p>
        </p:txBody>
      </p:sp>
      <p:sp>
        <p:nvSpPr>
          <p:cNvPr id="15" name="Footer Placeholder 4">
            <a:extLst>
              <a:ext uri="{FF2B5EF4-FFF2-40B4-BE49-F238E27FC236}">
                <a16:creationId xmlns:a16="http://schemas.microsoft.com/office/drawing/2014/main" id="{BAAA5556-C7A4-CCCF-83C1-B572CA40B521}"/>
              </a:ext>
            </a:extLst>
          </p:cNvPr>
          <p:cNvSpPr>
            <a:spLocks noGrp="1"/>
          </p:cNvSpPr>
          <p:nvPr>
            <p:ph type="ftr" sz="quarter" idx="3"/>
          </p:nvPr>
        </p:nvSpPr>
        <p:spPr>
          <a:xfrm>
            <a:off x="900000" y="6846881"/>
            <a:ext cx="2039418" cy="413808"/>
          </a:xfrm>
          <a:prstGeom prst="rect">
            <a:avLst/>
          </a:prstGeom>
        </p:spPr>
        <p:txBody>
          <a:bodyPr anchor="b"/>
          <a:lstStyle>
            <a:lvl1pPr>
              <a:defRPr sz="1200" b="1" i="0">
                <a:solidFill>
                  <a:srgbClr val="6786B7"/>
                </a:solidFill>
                <a:latin typeface="Century Gothic" panose="020B0502020202020204" pitchFamily="34" charset="0"/>
              </a:defRPr>
            </a:lvl1pPr>
          </a:lstStyle>
          <a:p>
            <a:r>
              <a:rPr lang="en-US"/>
              <a:t>livrescanadabooks.com</a:t>
            </a:r>
            <a:endParaRPr lang="en-US" dirty="0"/>
          </a:p>
        </p:txBody>
      </p:sp>
      <p:sp>
        <p:nvSpPr>
          <p:cNvPr id="16" name="Slide Number Placeholder 5">
            <a:extLst>
              <a:ext uri="{FF2B5EF4-FFF2-40B4-BE49-F238E27FC236}">
                <a16:creationId xmlns:a16="http://schemas.microsoft.com/office/drawing/2014/main" id="{49019A08-EA85-7D4C-AF51-323737D11BF7}"/>
              </a:ext>
            </a:extLst>
          </p:cNvPr>
          <p:cNvSpPr>
            <a:spLocks noGrp="1"/>
          </p:cNvSpPr>
          <p:nvPr>
            <p:ph type="sldNum" sz="quarter" idx="4"/>
          </p:nvPr>
        </p:nvSpPr>
        <p:spPr>
          <a:xfrm>
            <a:off x="12352112" y="6846881"/>
            <a:ext cx="563902" cy="413808"/>
          </a:xfrm>
          <a:prstGeom prst="rect">
            <a:avLst/>
          </a:prstGeom>
        </p:spPr>
        <p:txBody>
          <a:bodyPr anchor="b"/>
          <a:lstStyle>
            <a:lvl1pPr algn="r">
              <a:defRPr sz="1200">
                <a:solidFill>
                  <a:srgbClr val="6786B7"/>
                </a:solidFill>
                <a:latin typeface="Century Gothic" panose="020B0502020202020204" pitchFamily="34" charset="0"/>
              </a:defRPr>
            </a:lvl1pPr>
          </a:lstStyle>
          <a:p>
            <a:fld id="{93E4AAA4-6363-4581-962D-1ACCC2D600C5}" type="slidenum">
              <a:rPr lang="en-US" smtClean="0"/>
              <a:pPr/>
              <a:t>‹#›</a:t>
            </a:fld>
            <a:endParaRPr lang="en-US" dirty="0"/>
          </a:p>
        </p:txBody>
      </p:sp>
      <p:sp>
        <p:nvSpPr>
          <p:cNvPr id="17" name="Text Placeholder 3">
            <a:extLst>
              <a:ext uri="{FF2B5EF4-FFF2-40B4-BE49-F238E27FC236}">
                <a16:creationId xmlns:a16="http://schemas.microsoft.com/office/drawing/2014/main" id="{41C6E22D-F9D7-BFBD-402C-C765C6BD4717}"/>
              </a:ext>
            </a:extLst>
          </p:cNvPr>
          <p:cNvSpPr>
            <a:spLocks noGrp="1"/>
          </p:cNvSpPr>
          <p:nvPr>
            <p:ph type="body" sz="half" idx="11"/>
          </p:nvPr>
        </p:nvSpPr>
        <p:spPr>
          <a:xfrm>
            <a:off x="900000" y="2695074"/>
            <a:ext cx="5709346" cy="3956446"/>
          </a:xfrm>
        </p:spPr>
        <p:txBody>
          <a:bodyPr>
            <a:normAutofit/>
          </a:bodyPr>
          <a:lstStyle>
            <a:lvl1pPr marL="0" indent="0">
              <a:buNone/>
              <a:defRPr sz="2400"/>
            </a:lvl1pPr>
            <a:lvl2pPr marL="518099" indent="0">
              <a:buNone/>
              <a:defRPr sz="1586"/>
            </a:lvl2pPr>
            <a:lvl3pPr marL="1036198" indent="0">
              <a:buNone/>
              <a:defRPr sz="1360"/>
            </a:lvl3pPr>
            <a:lvl4pPr marL="1554297" indent="0">
              <a:buNone/>
              <a:defRPr sz="1133"/>
            </a:lvl4pPr>
            <a:lvl5pPr marL="2072396" indent="0">
              <a:buNone/>
              <a:defRPr sz="1133"/>
            </a:lvl5pPr>
            <a:lvl6pPr marL="2590495" indent="0">
              <a:buNone/>
              <a:defRPr sz="1133"/>
            </a:lvl6pPr>
            <a:lvl7pPr marL="3108594" indent="0">
              <a:buNone/>
              <a:defRPr sz="1133"/>
            </a:lvl7pPr>
            <a:lvl8pPr marL="3626693" indent="0">
              <a:buNone/>
              <a:defRPr sz="1133"/>
            </a:lvl8pPr>
            <a:lvl9pPr marL="4144792" indent="0">
              <a:buNone/>
              <a:defRPr sz="1133"/>
            </a:lvl9pPr>
          </a:lstStyle>
          <a:p>
            <a:pPr lvl="0"/>
            <a:r>
              <a:rPr lang="en-US" dirty="0"/>
              <a:t>Click to edit Master text styles</a:t>
            </a:r>
          </a:p>
        </p:txBody>
      </p:sp>
      <p:sp>
        <p:nvSpPr>
          <p:cNvPr id="19" name="Picture Placeholder 2">
            <a:extLst>
              <a:ext uri="{FF2B5EF4-FFF2-40B4-BE49-F238E27FC236}">
                <a16:creationId xmlns:a16="http://schemas.microsoft.com/office/drawing/2014/main" id="{88DDAD4F-DA4D-7F60-ADA3-9EA40E27F669}"/>
              </a:ext>
            </a:extLst>
          </p:cNvPr>
          <p:cNvSpPr>
            <a:spLocks noGrp="1" noChangeAspect="1"/>
          </p:cNvSpPr>
          <p:nvPr>
            <p:ph type="pic" idx="1"/>
          </p:nvPr>
        </p:nvSpPr>
        <p:spPr>
          <a:xfrm>
            <a:off x="7206665" y="818146"/>
            <a:ext cx="5709346" cy="5833373"/>
          </a:xfrm>
        </p:spPr>
        <p:txBody>
          <a:bodyPr anchor="t"/>
          <a:lstStyle>
            <a:lvl1pPr marL="0" indent="0">
              <a:buNone/>
              <a:defRPr sz="3626"/>
            </a:lvl1pPr>
            <a:lvl2pPr marL="518099" indent="0">
              <a:buNone/>
              <a:defRPr sz="3173"/>
            </a:lvl2pPr>
            <a:lvl3pPr marL="1036198" indent="0">
              <a:buNone/>
              <a:defRPr sz="2720"/>
            </a:lvl3pPr>
            <a:lvl4pPr marL="1554297" indent="0">
              <a:buNone/>
              <a:defRPr sz="2266"/>
            </a:lvl4pPr>
            <a:lvl5pPr marL="2072396" indent="0">
              <a:buNone/>
              <a:defRPr sz="2266"/>
            </a:lvl5pPr>
            <a:lvl6pPr marL="2590495" indent="0">
              <a:buNone/>
              <a:defRPr sz="2266"/>
            </a:lvl6pPr>
            <a:lvl7pPr marL="3108594" indent="0">
              <a:buNone/>
              <a:defRPr sz="2266"/>
            </a:lvl7pPr>
            <a:lvl8pPr marL="3626693" indent="0">
              <a:buNone/>
              <a:defRPr sz="2266"/>
            </a:lvl8pPr>
            <a:lvl9pPr marL="4144792" indent="0">
              <a:buNone/>
              <a:defRPr sz="2266"/>
            </a:lvl9pPr>
          </a:lstStyle>
          <a:p>
            <a:r>
              <a:rPr lang="en-US" dirty="0"/>
              <a:t>Click icon to add picture</a:t>
            </a:r>
          </a:p>
        </p:txBody>
      </p:sp>
    </p:spTree>
    <p:extLst>
      <p:ext uri="{BB962C8B-B14F-4D97-AF65-F5344CB8AC3E}">
        <p14:creationId xmlns:p14="http://schemas.microsoft.com/office/powerpoint/2010/main" val="9968173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A3C71618-3426-556A-287C-576B1D5291C8}"/>
              </a:ext>
            </a:extLst>
          </p:cNvPr>
          <p:cNvSpPr>
            <a:spLocks noGrp="1"/>
          </p:cNvSpPr>
          <p:nvPr>
            <p:ph type="title"/>
          </p:nvPr>
        </p:nvSpPr>
        <p:spPr>
          <a:xfrm>
            <a:off x="900002" y="4981073"/>
            <a:ext cx="12016008" cy="622787"/>
          </a:xfrm>
        </p:spPr>
        <p:txBody>
          <a:bodyPr anchor="b">
            <a:normAutofit/>
          </a:bodyPr>
          <a:lstStyle>
            <a:lvl1pPr>
              <a:defRPr sz="3600" b="1" i="0">
                <a:solidFill>
                  <a:srgbClr val="6786B7"/>
                </a:solidFill>
                <a:latin typeface="Century Gothic" panose="020B0502020202020204" pitchFamily="34" charset="0"/>
              </a:defRPr>
            </a:lvl1pPr>
          </a:lstStyle>
          <a:p>
            <a:r>
              <a:rPr lang="en-US" dirty="0"/>
              <a:t>Click to edit Master title style</a:t>
            </a:r>
          </a:p>
        </p:txBody>
      </p:sp>
      <p:sp>
        <p:nvSpPr>
          <p:cNvPr id="14" name="Date Placeholder 3">
            <a:extLst>
              <a:ext uri="{FF2B5EF4-FFF2-40B4-BE49-F238E27FC236}">
                <a16:creationId xmlns:a16="http://schemas.microsoft.com/office/drawing/2014/main" id="{2ACB30B7-E5FA-B944-9841-B49B512DFB3A}"/>
              </a:ext>
            </a:extLst>
          </p:cNvPr>
          <p:cNvSpPr>
            <a:spLocks noGrp="1"/>
          </p:cNvSpPr>
          <p:nvPr>
            <p:ph type="dt" sz="half" idx="2"/>
          </p:nvPr>
        </p:nvSpPr>
        <p:spPr>
          <a:xfrm>
            <a:off x="9412451" y="6846881"/>
            <a:ext cx="1516729" cy="413808"/>
          </a:xfrm>
          <a:prstGeom prst="rect">
            <a:avLst/>
          </a:prstGeom>
        </p:spPr>
        <p:txBody>
          <a:bodyPr anchor="b"/>
          <a:lstStyle>
            <a:lvl1pPr algn="r">
              <a:defRPr sz="1200">
                <a:solidFill>
                  <a:srgbClr val="6786B7"/>
                </a:solidFill>
                <a:latin typeface="Century Gothic" panose="020B0502020202020204" pitchFamily="34" charset="0"/>
              </a:defRPr>
            </a:lvl1pPr>
          </a:lstStyle>
          <a:p>
            <a:fld id="{AE4ED8D4-1B03-CC46-A4E2-3A8FEC61B59B}" type="datetime1">
              <a:rPr lang="en-CA" smtClean="0"/>
              <a:pPr/>
              <a:t>2023-08-14</a:t>
            </a:fld>
            <a:endParaRPr lang="en-US" dirty="0"/>
          </a:p>
        </p:txBody>
      </p:sp>
      <p:sp>
        <p:nvSpPr>
          <p:cNvPr id="15" name="Footer Placeholder 4">
            <a:extLst>
              <a:ext uri="{FF2B5EF4-FFF2-40B4-BE49-F238E27FC236}">
                <a16:creationId xmlns:a16="http://schemas.microsoft.com/office/drawing/2014/main" id="{BAAA5556-C7A4-CCCF-83C1-B572CA40B521}"/>
              </a:ext>
            </a:extLst>
          </p:cNvPr>
          <p:cNvSpPr>
            <a:spLocks noGrp="1"/>
          </p:cNvSpPr>
          <p:nvPr>
            <p:ph type="ftr" sz="quarter" idx="3"/>
          </p:nvPr>
        </p:nvSpPr>
        <p:spPr>
          <a:xfrm>
            <a:off x="900000" y="6846881"/>
            <a:ext cx="2039418" cy="413808"/>
          </a:xfrm>
          <a:prstGeom prst="rect">
            <a:avLst/>
          </a:prstGeom>
        </p:spPr>
        <p:txBody>
          <a:bodyPr anchor="b"/>
          <a:lstStyle>
            <a:lvl1pPr>
              <a:defRPr sz="1200" b="1" i="0">
                <a:solidFill>
                  <a:srgbClr val="6786B7"/>
                </a:solidFill>
                <a:latin typeface="Century Gothic" panose="020B0502020202020204" pitchFamily="34" charset="0"/>
              </a:defRPr>
            </a:lvl1pPr>
          </a:lstStyle>
          <a:p>
            <a:r>
              <a:rPr lang="en-US"/>
              <a:t>livrescanadabooks.com</a:t>
            </a:r>
            <a:endParaRPr lang="en-US" dirty="0"/>
          </a:p>
        </p:txBody>
      </p:sp>
      <p:sp>
        <p:nvSpPr>
          <p:cNvPr id="16" name="Slide Number Placeholder 5">
            <a:extLst>
              <a:ext uri="{FF2B5EF4-FFF2-40B4-BE49-F238E27FC236}">
                <a16:creationId xmlns:a16="http://schemas.microsoft.com/office/drawing/2014/main" id="{49019A08-EA85-7D4C-AF51-323737D11BF7}"/>
              </a:ext>
            </a:extLst>
          </p:cNvPr>
          <p:cNvSpPr>
            <a:spLocks noGrp="1"/>
          </p:cNvSpPr>
          <p:nvPr>
            <p:ph type="sldNum" sz="quarter" idx="4"/>
          </p:nvPr>
        </p:nvSpPr>
        <p:spPr>
          <a:xfrm>
            <a:off x="12352112" y="6846881"/>
            <a:ext cx="563902" cy="413808"/>
          </a:xfrm>
          <a:prstGeom prst="rect">
            <a:avLst/>
          </a:prstGeom>
        </p:spPr>
        <p:txBody>
          <a:bodyPr anchor="b"/>
          <a:lstStyle>
            <a:lvl1pPr algn="r">
              <a:defRPr sz="1200">
                <a:solidFill>
                  <a:srgbClr val="6786B7"/>
                </a:solidFill>
                <a:latin typeface="Century Gothic" panose="020B0502020202020204" pitchFamily="34" charset="0"/>
              </a:defRPr>
            </a:lvl1pPr>
          </a:lstStyle>
          <a:p>
            <a:fld id="{93E4AAA4-6363-4581-962D-1ACCC2D600C5}" type="slidenum">
              <a:rPr lang="en-US" smtClean="0"/>
              <a:pPr/>
              <a:t>‹#›</a:t>
            </a:fld>
            <a:endParaRPr lang="en-US" dirty="0"/>
          </a:p>
        </p:txBody>
      </p:sp>
      <p:sp>
        <p:nvSpPr>
          <p:cNvPr id="17" name="Text Placeholder 3">
            <a:extLst>
              <a:ext uri="{FF2B5EF4-FFF2-40B4-BE49-F238E27FC236}">
                <a16:creationId xmlns:a16="http://schemas.microsoft.com/office/drawing/2014/main" id="{41C6E22D-F9D7-BFBD-402C-C765C6BD4717}"/>
              </a:ext>
            </a:extLst>
          </p:cNvPr>
          <p:cNvSpPr>
            <a:spLocks noGrp="1"/>
          </p:cNvSpPr>
          <p:nvPr>
            <p:ph type="body" sz="half" idx="11"/>
          </p:nvPr>
        </p:nvSpPr>
        <p:spPr>
          <a:xfrm>
            <a:off x="899999" y="5799222"/>
            <a:ext cx="12016011" cy="852298"/>
          </a:xfrm>
        </p:spPr>
        <p:txBody>
          <a:bodyPr>
            <a:normAutofit/>
          </a:bodyPr>
          <a:lstStyle>
            <a:lvl1pPr marL="0" indent="0">
              <a:buNone/>
              <a:defRPr sz="2400"/>
            </a:lvl1pPr>
            <a:lvl2pPr marL="518099" indent="0">
              <a:buNone/>
              <a:defRPr sz="1586"/>
            </a:lvl2pPr>
            <a:lvl3pPr marL="1036198" indent="0">
              <a:buNone/>
              <a:defRPr sz="1360"/>
            </a:lvl3pPr>
            <a:lvl4pPr marL="1554297" indent="0">
              <a:buNone/>
              <a:defRPr sz="1133"/>
            </a:lvl4pPr>
            <a:lvl5pPr marL="2072396" indent="0">
              <a:buNone/>
              <a:defRPr sz="1133"/>
            </a:lvl5pPr>
            <a:lvl6pPr marL="2590495" indent="0">
              <a:buNone/>
              <a:defRPr sz="1133"/>
            </a:lvl6pPr>
            <a:lvl7pPr marL="3108594" indent="0">
              <a:buNone/>
              <a:defRPr sz="1133"/>
            </a:lvl7pPr>
            <a:lvl8pPr marL="3626693" indent="0">
              <a:buNone/>
              <a:defRPr sz="1133"/>
            </a:lvl8pPr>
            <a:lvl9pPr marL="4144792" indent="0">
              <a:buNone/>
              <a:defRPr sz="1133"/>
            </a:lvl9pPr>
          </a:lstStyle>
          <a:p>
            <a:pPr lvl="0"/>
            <a:r>
              <a:rPr lang="en-US" dirty="0"/>
              <a:t>Click to edit Master text styles</a:t>
            </a:r>
          </a:p>
        </p:txBody>
      </p:sp>
      <p:sp>
        <p:nvSpPr>
          <p:cNvPr id="19" name="Picture Placeholder 2">
            <a:extLst>
              <a:ext uri="{FF2B5EF4-FFF2-40B4-BE49-F238E27FC236}">
                <a16:creationId xmlns:a16="http://schemas.microsoft.com/office/drawing/2014/main" id="{88DDAD4F-DA4D-7F60-ADA3-9EA40E27F669}"/>
              </a:ext>
            </a:extLst>
          </p:cNvPr>
          <p:cNvSpPr>
            <a:spLocks noGrp="1" noChangeAspect="1"/>
          </p:cNvSpPr>
          <p:nvPr>
            <p:ph type="pic" idx="1"/>
          </p:nvPr>
        </p:nvSpPr>
        <p:spPr>
          <a:xfrm>
            <a:off x="899999" y="818147"/>
            <a:ext cx="12016012" cy="3967564"/>
          </a:xfrm>
        </p:spPr>
        <p:txBody>
          <a:bodyPr anchor="t"/>
          <a:lstStyle>
            <a:lvl1pPr marL="0" indent="0">
              <a:buNone/>
              <a:defRPr sz="3626"/>
            </a:lvl1pPr>
            <a:lvl2pPr marL="518099" indent="0">
              <a:buNone/>
              <a:defRPr sz="3173"/>
            </a:lvl2pPr>
            <a:lvl3pPr marL="1036198" indent="0">
              <a:buNone/>
              <a:defRPr sz="2720"/>
            </a:lvl3pPr>
            <a:lvl4pPr marL="1554297" indent="0">
              <a:buNone/>
              <a:defRPr sz="2266"/>
            </a:lvl4pPr>
            <a:lvl5pPr marL="2072396" indent="0">
              <a:buNone/>
              <a:defRPr sz="2266"/>
            </a:lvl5pPr>
            <a:lvl6pPr marL="2590495" indent="0">
              <a:buNone/>
              <a:defRPr sz="2266"/>
            </a:lvl6pPr>
            <a:lvl7pPr marL="3108594" indent="0">
              <a:buNone/>
              <a:defRPr sz="2266"/>
            </a:lvl7pPr>
            <a:lvl8pPr marL="3626693" indent="0">
              <a:buNone/>
              <a:defRPr sz="2266"/>
            </a:lvl8pPr>
            <a:lvl9pPr marL="4144792" indent="0">
              <a:buNone/>
              <a:defRPr sz="2266"/>
            </a:lvl9pPr>
          </a:lstStyle>
          <a:p>
            <a:r>
              <a:rPr lang="en-US" dirty="0"/>
              <a:t>Click icon to add picture</a:t>
            </a:r>
          </a:p>
        </p:txBody>
      </p:sp>
    </p:spTree>
    <p:extLst>
      <p:ext uri="{BB962C8B-B14F-4D97-AF65-F5344CB8AC3E}">
        <p14:creationId xmlns:p14="http://schemas.microsoft.com/office/powerpoint/2010/main" val="19523668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3"/>
        <p:cNvGrpSpPr/>
        <p:nvPr/>
      </p:nvGrpSpPr>
      <p:grpSpPr>
        <a:xfrm>
          <a:off x="0" y="0"/>
          <a:ext cx="0" cy="0"/>
          <a:chOff x="0" y="0"/>
          <a:chExt cx="0" cy="0"/>
        </a:xfrm>
      </p:grpSpPr>
      <p:sp>
        <p:nvSpPr>
          <p:cNvPr id="17" name="Shape 17"/>
          <p:cNvSpPr txBox="1">
            <a:spLocks noGrp="1"/>
          </p:cNvSpPr>
          <p:nvPr>
            <p:ph type="title"/>
          </p:nvPr>
        </p:nvSpPr>
        <p:spPr>
          <a:xfrm>
            <a:off x="690801" y="311255"/>
            <a:ext cx="12434412" cy="1295627"/>
          </a:xfrm>
          <a:prstGeom prst="rect">
            <a:avLst/>
          </a:prstGeom>
        </p:spPr>
        <p:txBody>
          <a:bodyPr lIns="91425" tIns="91425" rIns="91425" bIns="91425" anchor="ctr"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8" name="Shape 18"/>
          <p:cNvSpPr txBox="1">
            <a:spLocks noGrp="1"/>
          </p:cNvSpPr>
          <p:nvPr>
            <p:ph type="body" idx="1"/>
          </p:nvPr>
        </p:nvSpPr>
        <p:spPr>
          <a:xfrm>
            <a:off x="690801" y="1813561"/>
            <a:ext cx="12434412" cy="5629946"/>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Tree>
    <p:extLst>
      <p:ext uri="{BB962C8B-B14F-4D97-AF65-F5344CB8AC3E}">
        <p14:creationId xmlns:p14="http://schemas.microsoft.com/office/powerpoint/2010/main" val="2811977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00000" y="413809"/>
            <a:ext cx="12016013" cy="1484124"/>
          </a:xfrm>
        </p:spPr>
        <p:txBody>
          <a:bodyPr>
            <a:normAutofit/>
          </a:bodyPr>
          <a:lstStyle>
            <a:lvl1pPr>
              <a:defRPr sz="4800" b="1" i="0">
                <a:solidFill>
                  <a:srgbClr val="6786B7"/>
                </a:solidFill>
                <a:latin typeface="Century Gothic" panose="020B0502020202020204" pitchFamily="34" charset="0"/>
              </a:defRPr>
            </a:lvl1pPr>
          </a:lstStyle>
          <a:p>
            <a:r>
              <a:rPr lang="en-US" dirty="0"/>
              <a:t>Click to edit Master title style</a:t>
            </a:r>
          </a:p>
        </p:txBody>
      </p:sp>
      <p:sp>
        <p:nvSpPr>
          <p:cNvPr id="3" name="Content Placeholder 2"/>
          <p:cNvSpPr>
            <a:spLocks noGrp="1"/>
          </p:cNvSpPr>
          <p:nvPr>
            <p:ph idx="1"/>
          </p:nvPr>
        </p:nvSpPr>
        <p:spPr>
          <a:xfrm>
            <a:off x="900000" y="2166426"/>
            <a:ext cx="12016013" cy="4445390"/>
          </a:xfrm>
        </p:spPr>
        <p:txBody>
          <a:bodyPr/>
          <a:lstStyle>
            <a:lvl1pPr>
              <a:defRPr sz="3600">
                <a:latin typeface="Century Gothic" panose="020B0502020202020204" pitchFamily="34" charset="0"/>
              </a:defRPr>
            </a:lvl1pPr>
            <a:lvl2pPr>
              <a:defRPr sz="3000">
                <a:latin typeface="Century Gothic" panose="020B0502020202020204" pitchFamily="34" charset="0"/>
              </a:defRPr>
            </a:lvl2pPr>
            <a:lvl3pPr>
              <a:defRPr sz="2400">
                <a:latin typeface="Century Gothic" panose="020B0502020202020204" pitchFamily="34" charset="0"/>
              </a:defRPr>
            </a:lvl3pPr>
            <a:lvl4pPr>
              <a:defRPr sz="2100">
                <a:latin typeface="Century Gothic" panose="020B0502020202020204" pitchFamily="34" charset="0"/>
              </a:defRPr>
            </a:lvl4pPr>
            <a:lvl5pPr>
              <a:defRPr sz="1800">
                <a:latin typeface="Century Gothic" panose="020B0502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Date Placeholder 3">
            <a:extLst>
              <a:ext uri="{FF2B5EF4-FFF2-40B4-BE49-F238E27FC236}">
                <a16:creationId xmlns:a16="http://schemas.microsoft.com/office/drawing/2014/main" id="{D4E2A6AE-11E0-BAE6-8391-42AB4438A2BF}"/>
              </a:ext>
            </a:extLst>
          </p:cNvPr>
          <p:cNvSpPr>
            <a:spLocks noGrp="1"/>
          </p:cNvSpPr>
          <p:nvPr>
            <p:ph type="dt" sz="half" idx="2"/>
          </p:nvPr>
        </p:nvSpPr>
        <p:spPr>
          <a:xfrm>
            <a:off x="9412451" y="6846881"/>
            <a:ext cx="1516729" cy="413808"/>
          </a:xfrm>
          <a:prstGeom prst="rect">
            <a:avLst/>
          </a:prstGeom>
        </p:spPr>
        <p:txBody>
          <a:bodyPr anchor="b"/>
          <a:lstStyle>
            <a:lvl1pPr algn="r">
              <a:defRPr sz="1200">
                <a:solidFill>
                  <a:srgbClr val="6786B7"/>
                </a:solidFill>
                <a:latin typeface="Century Gothic" panose="020B0502020202020204" pitchFamily="34" charset="0"/>
              </a:defRPr>
            </a:lvl1pPr>
          </a:lstStyle>
          <a:p>
            <a:fld id="{AE4ED8D4-1B03-CC46-A4E2-3A8FEC61B59B}" type="datetime1">
              <a:rPr lang="en-CA" smtClean="0"/>
              <a:pPr/>
              <a:t>2023-08-14</a:t>
            </a:fld>
            <a:endParaRPr lang="en-US" dirty="0"/>
          </a:p>
        </p:txBody>
      </p:sp>
      <p:sp>
        <p:nvSpPr>
          <p:cNvPr id="13" name="Footer Placeholder 4">
            <a:extLst>
              <a:ext uri="{FF2B5EF4-FFF2-40B4-BE49-F238E27FC236}">
                <a16:creationId xmlns:a16="http://schemas.microsoft.com/office/drawing/2014/main" id="{73583314-3E21-0648-1F35-9C149027A1EE}"/>
              </a:ext>
            </a:extLst>
          </p:cNvPr>
          <p:cNvSpPr>
            <a:spLocks noGrp="1"/>
          </p:cNvSpPr>
          <p:nvPr>
            <p:ph type="ftr" sz="quarter" idx="3"/>
          </p:nvPr>
        </p:nvSpPr>
        <p:spPr>
          <a:xfrm>
            <a:off x="900000" y="6846881"/>
            <a:ext cx="2039418" cy="413808"/>
          </a:xfrm>
          <a:prstGeom prst="rect">
            <a:avLst/>
          </a:prstGeom>
        </p:spPr>
        <p:txBody>
          <a:bodyPr anchor="b"/>
          <a:lstStyle>
            <a:lvl1pPr>
              <a:defRPr sz="1200" b="1" i="0">
                <a:solidFill>
                  <a:srgbClr val="6786B7"/>
                </a:solidFill>
                <a:latin typeface="Century Gothic" panose="020B0502020202020204" pitchFamily="34" charset="0"/>
              </a:defRPr>
            </a:lvl1pPr>
          </a:lstStyle>
          <a:p>
            <a:r>
              <a:rPr lang="en-US"/>
              <a:t>livrescanadabooks.com</a:t>
            </a:r>
            <a:endParaRPr lang="en-US" dirty="0"/>
          </a:p>
        </p:txBody>
      </p:sp>
      <p:sp>
        <p:nvSpPr>
          <p:cNvPr id="14" name="Slide Number Placeholder 5">
            <a:extLst>
              <a:ext uri="{FF2B5EF4-FFF2-40B4-BE49-F238E27FC236}">
                <a16:creationId xmlns:a16="http://schemas.microsoft.com/office/drawing/2014/main" id="{1E512631-84F4-98F4-39CB-E32D89D15A66}"/>
              </a:ext>
            </a:extLst>
          </p:cNvPr>
          <p:cNvSpPr>
            <a:spLocks noGrp="1"/>
          </p:cNvSpPr>
          <p:nvPr>
            <p:ph type="sldNum" sz="quarter" idx="4"/>
          </p:nvPr>
        </p:nvSpPr>
        <p:spPr>
          <a:xfrm>
            <a:off x="12352112" y="6846881"/>
            <a:ext cx="563902" cy="413808"/>
          </a:xfrm>
          <a:prstGeom prst="rect">
            <a:avLst/>
          </a:prstGeom>
        </p:spPr>
        <p:txBody>
          <a:bodyPr anchor="b"/>
          <a:lstStyle>
            <a:lvl1pPr algn="r">
              <a:defRPr sz="1200">
                <a:solidFill>
                  <a:srgbClr val="6786B7"/>
                </a:solidFill>
                <a:latin typeface="Century Gothic" panose="020B0502020202020204" pitchFamily="34" charset="0"/>
              </a:defRPr>
            </a:lvl1pPr>
          </a:lstStyle>
          <a:p>
            <a:fld id="{93E4AAA4-6363-4581-962D-1ACCC2D600C5}" type="slidenum">
              <a:rPr lang="en-US" smtClean="0"/>
              <a:pPr/>
              <a:t>‹#›</a:t>
            </a:fld>
            <a:endParaRPr lang="en-US" dirty="0"/>
          </a:p>
        </p:txBody>
      </p:sp>
    </p:spTree>
    <p:extLst>
      <p:ext uri="{BB962C8B-B14F-4D97-AF65-F5344CB8AC3E}">
        <p14:creationId xmlns:p14="http://schemas.microsoft.com/office/powerpoint/2010/main" val="33562437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D369399-AB9C-D3A3-C853-FB3EBD9F2597}"/>
              </a:ext>
            </a:extLst>
          </p:cNvPr>
          <p:cNvSpPr/>
          <p:nvPr userDrawn="1"/>
        </p:nvSpPr>
        <p:spPr>
          <a:xfrm>
            <a:off x="0" y="0"/>
            <a:ext cx="13816013" cy="7772400"/>
          </a:xfrm>
          <a:prstGeom prst="rect">
            <a:avLst/>
          </a:prstGeom>
          <a:solidFill>
            <a:srgbClr val="3EBD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13" name="Picture 12">
            <a:extLst>
              <a:ext uri="{FF2B5EF4-FFF2-40B4-BE49-F238E27FC236}">
                <a16:creationId xmlns:a16="http://schemas.microsoft.com/office/drawing/2014/main" id="{DE58C8FF-07E2-0E0E-94A8-A08371920B67}"/>
              </a:ext>
            </a:extLst>
          </p:cNvPr>
          <p:cNvPicPr>
            <a:picLocks noChangeAspect="1"/>
          </p:cNvPicPr>
          <p:nvPr userDrawn="1"/>
        </p:nvPicPr>
        <p:blipFill>
          <a:blip r:embed="rId2"/>
          <a:stretch>
            <a:fillRect/>
          </a:stretch>
        </p:blipFill>
        <p:spPr>
          <a:xfrm>
            <a:off x="-10572479" y="-2240738"/>
            <a:ext cx="11166838" cy="12253876"/>
          </a:xfrm>
          <a:prstGeom prst="rect">
            <a:avLst/>
          </a:prstGeom>
        </p:spPr>
      </p:pic>
      <p:pic>
        <p:nvPicPr>
          <p:cNvPr id="14" name="Picture 13">
            <a:extLst>
              <a:ext uri="{FF2B5EF4-FFF2-40B4-BE49-F238E27FC236}">
                <a16:creationId xmlns:a16="http://schemas.microsoft.com/office/drawing/2014/main" id="{42B58DCA-5463-46D7-13DE-DF5470AA4944}"/>
              </a:ext>
            </a:extLst>
          </p:cNvPr>
          <p:cNvPicPr>
            <a:picLocks noChangeAspect="1"/>
          </p:cNvPicPr>
          <p:nvPr userDrawn="1"/>
        </p:nvPicPr>
        <p:blipFill>
          <a:blip r:embed="rId2"/>
          <a:stretch>
            <a:fillRect/>
          </a:stretch>
        </p:blipFill>
        <p:spPr>
          <a:xfrm>
            <a:off x="9936039" y="-2240738"/>
            <a:ext cx="11166838" cy="12253876"/>
          </a:xfrm>
          <a:prstGeom prst="rect">
            <a:avLst/>
          </a:prstGeom>
        </p:spPr>
      </p:pic>
      <p:sp>
        <p:nvSpPr>
          <p:cNvPr id="7" name="Date Placeholder 3">
            <a:extLst>
              <a:ext uri="{FF2B5EF4-FFF2-40B4-BE49-F238E27FC236}">
                <a16:creationId xmlns:a16="http://schemas.microsoft.com/office/drawing/2014/main" id="{0E993DE5-D32E-EFDF-DD4E-D159CBCF336A}"/>
              </a:ext>
            </a:extLst>
          </p:cNvPr>
          <p:cNvSpPr>
            <a:spLocks noGrp="1"/>
          </p:cNvSpPr>
          <p:nvPr>
            <p:ph type="dt" sz="half" idx="2"/>
          </p:nvPr>
        </p:nvSpPr>
        <p:spPr>
          <a:xfrm>
            <a:off x="9412451" y="6846881"/>
            <a:ext cx="1516729" cy="413808"/>
          </a:xfrm>
          <a:prstGeom prst="rect">
            <a:avLst/>
          </a:prstGeom>
        </p:spPr>
        <p:txBody>
          <a:bodyPr anchor="b"/>
          <a:lstStyle>
            <a:lvl1pPr algn="r">
              <a:defRPr sz="1200">
                <a:solidFill>
                  <a:schemeClr val="bg1"/>
                </a:solidFill>
                <a:latin typeface="Century Gothic" panose="020B0502020202020204" pitchFamily="34" charset="0"/>
              </a:defRPr>
            </a:lvl1pPr>
          </a:lstStyle>
          <a:p>
            <a:fld id="{AE4ED8D4-1B03-CC46-A4E2-3A8FEC61B59B}" type="datetime1">
              <a:rPr lang="en-CA" smtClean="0"/>
              <a:pPr/>
              <a:t>2023-08-14</a:t>
            </a:fld>
            <a:endParaRPr lang="en-US" dirty="0"/>
          </a:p>
        </p:txBody>
      </p:sp>
      <p:sp>
        <p:nvSpPr>
          <p:cNvPr id="8" name="Footer Placeholder 4">
            <a:extLst>
              <a:ext uri="{FF2B5EF4-FFF2-40B4-BE49-F238E27FC236}">
                <a16:creationId xmlns:a16="http://schemas.microsoft.com/office/drawing/2014/main" id="{05A84320-86DF-E439-D56D-5393F49E8796}"/>
              </a:ext>
            </a:extLst>
          </p:cNvPr>
          <p:cNvSpPr>
            <a:spLocks noGrp="1"/>
          </p:cNvSpPr>
          <p:nvPr>
            <p:ph type="ftr" sz="quarter" idx="3"/>
          </p:nvPr>
        </p:nvSpPr>
        <p:spPr>
          <a:xfrm>
            <a:off x="900000" y="6846881"/>
            <a:ext cx="2039418" cy="413808"/>
          </a:xfrm>
          <a:prstGeom prst="rect">
            <a:avLst/>
          </a:prstGeom>
        </p:spPr>
        <p:txBody>
          <a:bodyPr anchor="b"/>
          <a:lstStyle>
            <a:lvl1pPr>
              <a:defRPr sz="1200" b="1" i="0">
                <a:solidFill>
                  <a:schemeClr val="bg1"/>
                </a:solidFill>
                <a:latin typeface="Century Gothic" panose="020B0502020202020204" pitchFamily="34" charset="0"/>
              </a:defRPr>
            </a:lvl1pPr>
          </a:lstStyle>
          <a:p>
            <a:r>
              <a:rPr lang="en-US"/>
              <a:t>livrescanadabooks.com</a:t>
            </a:r>
            <a:endParaRPr lang="en-US" dirty="0"/>
          </a:p>
        </p:txBody>
      </p:sp>
      <p:sp>
        <p:nvSpPr>
          <p:cNvPr id="9" name="Slide Number Placeholder 5">
            <a:extLst>
              <a:ext uri="{FF2B5EF4-FFF2-40B4-BE49-F238E27FC236}">
                <a16:creationId xmlns:a16="http://schemas.microsoft.com/office/drawing/2014/main" id="{8E0EF65D-5D1F-D320-CD66-7A887E10CCDD}"/>
              </a:ext>
            </a:extLst>
          </p:cNvPr>
          <p:cNvSpPr>
            <a:spLocks noGrp="1"/>
          </p:cNvSpPr>
          <p:nvPr>
            <p:ph type="sldNum" sz="quarter" idx="4"/>
          </p:nvPr>
        </p:nvSpPr>
        <p:spPr>
          <a:xfrm>
            <a:off x="12352112" y="6846881"/>
            <a:ext cx="563902" cy="413808"/>
          </a:xfrm>
          <a:prstGeom prst="rect">
            <a:avLst/>
          </a:prstGeom>
        </p:spPr>
        <p:txBody>
          <a:bodyPr anchor="b"/>
          <a:lstStyle>
            <a:lvl1pPr algn="r">
              <a:defRPr sz="1200">
                <a:solidFill>
                  <a:schemeClr val="bg1"/>
                </a:solidFill>
                <a:latin typeface="Century Gothic" panose="020B0502020202020204" pitchFamily="34" charset="0"/>
              </a:defRPr>
            </a:lvl1pPr>
          </a:lstStyle>
          <a:p>
            <a:fld id="{93E4AAA4-6363-4581-962D-1ACCC2D600C5}" type="slidenum">
              <a:rPr lang="en-US" smtClean="0"/>
              <a:pPr/>
              <a:t>‹#›</a:t>
            </a:fld>
            <a:endParaRPr lang="en-US" dirty="0"/>
          </a:p>
        </p:txBody>
      </p:sp>
      <p:sp>
        <p:nvSpPr>
          <p:cNvPr id="10" name="Title 1">
            <a:extLst>
              <a:ext uri="{FF2B5EF4-FFF2-40B4-BE49-F238E27FC236}">
                <a16:creationId xmlns:a16="http://schemas.microsoft.com/office/drawing/2014/main" id="{A1990005-784F-4192-ED67-DCB9B2F48335}"/>
              </a:ext>
            </a:extLst>
          </p:cNvPr>
          <p:cNvSpPr>
            <a:spLocks noGrp="1"/>
          </p:cNvSpPr>
          <p:nvPr>
            <p:ph type="ctrTitle" hasCustomPrompt="1"/>
          </p:nvPr>
        </p:nvSpPr>
        <p:spPr>
          <a:xfrm>
            <a:off x="899999" y="2164318"/>
            <a:ext cx="12016015" cy="2834639"/>
          </a:xfrm>
        </p:spPr>
        <p:txBody>
          <a:bodyPr anchor="b">
            <a:noAutofit/>
          </a:bodyPr>
          <a:lstStyle>
            <a:lvl1pPr algn="l">
              <a:defRPr sz="6000" b="1" i="0">
                <a:solidFill>
                  <a:srgbClr val="191C35"/>
                </a:solidFill>
                <a:latin typeface="Century Gothic" panose="020B0502020202020204" pitchFamily="34" charset="0"/>
              </a:defRPr>
            </a:lvl1pPr>
          </a:lstStyle>
          <a:p>
            <a:r>
              <a:rPr lang="en-US" dirty="0"/>
              <a:t>Click to edit</a:t>
            </a:r>
            <a:br>
              <a:rPr lang="en-US" dirty="0"/>
            </a:br>
            <a:r>
              <a:rPr lang="en-US" dirty="0"/>
              <a:t>Master title style</a:t>
            </a:r>
          </a:p>
        </p:txBody>
      </p:sp>
      <p:sp>
        <p:nvSpPr>
          <p:cNvPr id="11" name="Subtitle 2">
            <a:extLst>
              <a:ext uri="{FF2B5EF4-FFF2-40B4-BE49-F238E27FC236}">
                <a16:creationId xmlns:a16="http://schemas.microsoft.com/office/drawing/2014/main" id="{95EB25DE-C31E-87B4-2AF6-079E910C9792}"/>
              </a:ext>
            </a:extLst>
          </p:cNvPr>
          <p:cNvSpPr>
            <a:spLocks noGrp="1"/>
          </p:cNvSpPr>
          <p:nvPr>
            <p:ph type="subTitle" idx="1"/>
          </p:nvPr>
        </p:nvSpPr>
        <p:spPr>
          <a:xfrm>
            <a:off x="900000" y="5200548"/>
            <a:ext cx="12016014" cy="1243152"/>
          </a:xfrm>
        </p:spPr>
        <p:txBody>
          <a:bodyPr anchor="t">
            <a:normAutofit/>
          </a:bodyPr>
          <a:lstStyle>
            <a:lvl1pPr marL="0" indent="0" algn="l">
              <a:buNone/>
              <a:defRPr sz="3000" b="1" i="0">
                <a:solidFill>
                  <a:schemeClr val="bg1"/>
                </a:solidFill>
                <a:latin typeface="Century Gothic" panose="020B0502020202020204" pitchFamily="34" charset="0"/>
              </a:defRPr>
            </a:lvl1pPr>
            <a:lvl2pPr marL="502923" indent="0" algn="ctr">
              <a:buNone/>
              <a:defRPr>
                <a:solidFill>
                  <a:schemeClr val="tx1">
                    <a:tint val="75000"/>
                  </a:schemeClr>
                </a:solidFill>
              </a:defRPr>
            </a:lvl2pPr>
            <a:lvl3pPr marL="1005847" indent="0" algn="ctr">
              <a:buNone/>
              <a:defRPr>
                <a:solidFill>
                  <a:schemeClr val="tx1">
                    <a:tint val="75000"/>
                  </a:schemeClr>
                </a:solidFill>
              </a:defRPr>
            </a:lvl3pPr>
            <a:lvl4pPr marL="1508770" indent="0" algn="ctr">
              <a:buNone/>
              <a:defRPr>
                <a:solidFill>
                  <a:schemeClr val="tx1">
                    <a:tint val="75000"/>
                  </a:schemeClr>
                </a:solidFill>
              </a:defRPr>
            </a:lvl4pPr>
            <a:lvl5pPr marL="2011694" indent="0" algn="ctr">
              <a:buNone/>
              <a:defRPr>
                <a:solidFill>
                  <a:schemeClr val="tx1">
                    <a:tint val="75000"/>
                  </a:schemeClr>
                </a:solidFill>
              </a:defRPr>
            </a:lvl5pPr>
            <a:lvl6pPr marL="2514616" indent="0" algn="ctr">
              <a:buNone/>
              <a:defRPr>
                <a:solidFill>
                  <a:schemeClr val="tx1">
                    <a:tint val="75000"/>
                  </a:schemeClr>
                </a:solidFill>
              </a:defRPr>
            </a:lvl6pPr>
            <a:lvl7pPr marL="3017539" indent="0" algn="ctr">
              <a:buNone/>
              <a:defRPr>
                <a:solidFill>
                  <a:schemeClr val="tx1">
                    <a:tint val="75000"/>
                  </a:schemeClr>
                </a:solidFill>
              </a:defRPr>
            </a:lvl7pPr>
            <a:lvl8pPr marL="3520463" indent="0" algn="ctr">
              <a:buNone/>
              <a:defRPr>
                <a:solidFill>
                  <a:schemeClr val="tx1">
                    <a:tint val="75000"/>
                  </a:schemeClr>
                </a:solidFill>
              </a:defRPr>
            </a:lvl8pPr>
            <a:lvl9pPr marL="4023386"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40004725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0E993DE5-D32E-EFDF-DD4E-D159CBCF336A}"/>
              </a:ext>
            </a:extLst>
          </p:cNvPr>
          <p:cNvSpPr>
            <a:spLocks noGrp="1"/>
          </p:cNvSpPr>
          <p:nvPr>
            <p:ph type="dt" sz="half" idx="2"/>
          </p:nvPr>
        </p:nvSpPr>
        <p:spPr>
          <a:xfrm>
            <a:off x="9412451" y="6846881"/>
            <a:ext cx="1516729" cy="413808"/>
          </a:xfrm>
          <a:prstGeom prst="rect">
            <a:avLst/>
          </a:prstGeom>
        </p:spPr>
        <p:txBody>
          <a:bodyPr anchor="b"/>
          <a:lstStyle>
            <a:lvl1pPr algn="r">
              <a:defRPr sz="1200">
                <a:solidFill>
                  <a:srgbClr val="6786B7"/>
                </a:solidFill>
                <a:latin typeface="Century Gothic" panose="020B0502020202020204" pitchFamily="34" charset="0"/>
              </a:defRPr>
            </a:lvl1pPr>
          </a:lstStyle>
          <a:p>
            <a:fld id="{AE4ED8D4-1B03-CC46-A4E2-3A8FEC61B59B}" type="datetime1">
              <a:rPr lang="en-CA" smtClean="0"/>
              <a:pPr/>
              <a:t>2023-08-14</a:t>
            </a:fld>
            <a:endParaRPr lang="en-US" dirty="0"/>
          </a:p>
        </p:txBody>
      </p:sp>
      <p:sp>
        <p:nvSpPr>
          <p:cNvPr id="8" name="Footer Placeholder 4">
            <a:extLst>
              <a:ext uri="{FF2B5EF4-FFF2-40B4-BE49-F238E27FC236}">
                <a16:creationId xmlns:a16="http://schemas.microsoft.com/office/drawing/2014/main" id="{05A84320-86DF-E439-D56D-5393F49E8796}"/>
              </a:ext>
            </a:extLst>
          </p:cNvPr>
          <p:cNvSpPr>
            <a:spLocks noGrp="1"/>
          </p:cNvSpPr>
          <p:nvPr>
            <p:ph type="ftr" sz="quarter" idx="3"/>
          </p:nvPr>
        </p:nvSpPr>
        <p:spPr>
          <a:xfrm>
            <a:off x="900000" y="6846881"/>
            <a:ext cx="2039418" cy="413808"/>
          </a:xfrm>
          <a:prstGeom prst="rect">
            <a:avLst/>
          </a:prstGeom>
        </p:spPr>
        <p:txBody>
          <a:bodyPr anchor="b"/>
          <a:lstStyle>
            <a:lvl1pPr>
              <a:defRPr sz="1200" b="1" i="0">
                <a:solidFill>
                  <a:srgbClr val="6786B7"/>
                </a:solidFill>
                <a:latin typeface="Century Gothic" panose="020B0502020202020204" pitchFamily="34" charset="0"/>
              </a:defRPr>
            </a:lvl1pPr>
          </a:lstStyle>
          <a:p>
            <a:r>
              <a:rPr lang="en-US"/>
              <a:t>livrescanadabooks.com</a:t>
            </a:r>
            <a:endParaRPr lang="en-US" dirty="0"/>
          </a:p>
        </p:txBody>
      </p:sp>
      <p:sp>
        <p:nvSpPr>
          <p:cNvPr id="9" name="Slide Number Placeholder 5">
            <a:extLst>
              <a:ext uri="{FF2B5EF4-FFF2-40B4-BE49-F238E27FC236}">
                <a16:creationId xmlns:a16="http://schemas.microsoft.com/office/drawing/2014/main" id="{8E0EF65D-5D1F-D320-CD66-7A887E10CCDD}"/>
              </a:ext>
            </a:extLst>
          </p:cNvPr>
          <p:cNvSpPr>
            <a:spLocks noGrp="1"/>
          </p:cNvSpPr>
          <p:nvPr>
            <p:ph type="sldNum" sz="quarter" idx="4"/>
          </p:nvPr>
        </p:nvSpPr>
        <p:spPr>
          <a:xfrm>
            <a:off x="12352112" y="6846881"/>
            <a:ext cx="563902" cy="413808"/>
          </a:xfrm>
          <a:prstGeom prst="rect">
            <a:avLst/>
          </a:prstGeom>
        </p:spPr>
        <p:txBody>
          <a:bodyPr anchor="b"/>
          <a:lstStyle>
            <a:lvl1pPr algn="r">
              <a:defRPr sz="1200">
                <a:solidFill>
                  <a:srgbClr val="6786B7"/>
                </a:solidFill>
                <a:latin typeface="Century Gothic" panose="020B0502020202020204" pitchFamily="34" charset="0"/>
              </a:defRPr>
            </a:lvl1pPr>
          </a:lstStyle>
          <a:p>
            <a:fld id="{93E4AAA4-6363-4581-962D-1ACCC2D600C5}" type="slidenum">
              <a:rPr lang="en-US" smtClean="0"/>
              <a:pPr/>
              <a:t>‹#›</a:t>
            </a:fld>
            <a:endParaRPr lang="en-US" dirty="0"/>
          </a:p>
        </p:txBody>
      </p:sp>
      <p:sp>
        <p:nvSpPr>
          <p:cNvPr id="10" name="Title 1">
            <a:extLst>
              <a:ext uri="{FF2B5EF4-FFF2-40B4-BE49-F238E27FC236}">
                <a16:creationId xmlns:a16="http://schemas.microsoft.com/office/drawing/2014/main" id="{A1990005-784F-4192-ED67-DCB9B2F48335}"/>
              </a:ext>
            </a:extLst>
          </p:cNvPr>
          <p:cNvSpPr>
            <a:spLocks noGrp="1"/>
          </p:cNvSpPr>
          <p:nvPr>
            <p:ph type="ctrTitle" hasCustomPrompt="1"/>
          </p:nvPr>
        </p:nvSpPr>
        <p:spPr>
          <a:xfrm>
            <a:off x="899999" y="2164318"/>
            <a:ext cx="12016015" cy="2834639"/>
          </a:xfrm>
        </p:spPr>
        <p:txBody>
          <a:bodyPr anchor="b">
            <a:noAutofit/>
          </a:bodyPr>
          <a:lstStyle>
            <a:lvl1pPr algn="l">
              <a:defRPr sz="6000" b="1" i="0">
                <a:solidFill>
                  <a:srgbClr val="6786B7"/>
                </a:solidFill>
                <a:latin typeface="Century Gothic" panose="020B0502020202020204" pitchFamily="34" charset="0"/>
              </a:defRPr>
            </a:lvl1pPr>
          </a:lstStyle>
          <a:p>
            <a:r>
              <a:rPr lang="en-US" dirty="0"/>
              <a:t>Click to edit</a:t>
            </a:r>
            <a:br>
              <a:rPr lang="en-US" dirty="0"/>
            </a:br>
            <a:r>
              <a:rPr lang="en-US" dirty="0"/>
              <a:t>Master title style</a:t>
            </a:r>
          </a:p>
        </p:txBody>
      </p:sp>
      <p:sp>
        <p:nvSpPr>
          <p:cNvPr id="11" name="Subtitle 2">
            <a:extLst>
              <a:ext uri="{FF2B5EF4-FFF2-40B4-BE49-F238E27FC236}">
                <a16:creationId xmlns:a16="http://schemas.microsoft.com/office/drawing/2014/main" id="{95EB25DE-C31E-87B4-2AF6-079E910C9792}"/>
              </a:ext>
            </a:extLst>
          </p:cNvPr>
          <p:cNvSpPr>
            <a:spLocks noGrp="1"/>
          </p:cNvSpPr>
          <p:nvPr>
            <p:ph type="subTitle" idx="1"/>
          </p:nvPr>
        </p:nvSpPr>
        <p:spPr>
          <a:xfrm>
            <a:off x="900000" y="5200548"/>
            <a:ext cx="12016014" cy="1243152"/>
          </a:xfrm>
        </p:spPr>
        <p:txBody>
          <a:bodyPr anchor="t">
            <a:normAutofit/>
          </a:bodyPr>
          <a:lstStyle>
            <a:lvl1pPr marL="0" indent="0" algn="l">
              <a:buNone/>
              <a:defRPr sz="3000" b="1" i="0">
                <a:solidFill>
                  <a:schemeClr val="tx1">
                    <a:lumMod val="65000"/>
                    <a:lumOff val="35000"/>
                  </a:schemeClr>
                </a:solidFill>
                <a:latin typeface="Century Gothic" panose="020B0502020202020204" pitchFamily="34" charset="0"/>
              </a:defRPr>
            </a:lvl1pPr>
            <a:lvl2pPr marL="502923" indent="0" algn="ctr">
              <a:buNone/>
              <a:defRPr>
                <a:solidFill>
                  <a:schemeClr val="tx1">
                    <a:tint val="75000"/>
                  </a:schemeClr>
                </a:solidFill>
              </a:defRPr>
            </a:lvl2pPr>
            <a:lvl3pPr marL="1005847" indent="0" algn="ctr">
              <a:buNone/>
              <a:defRPr>
                <a:solidFill>
                  <a:schemeClr val="tx1">
                    <a:tint val="75000"/>
                  </a:schemeClr>
                </a:solidFill>
              </a:defRPr>
            </a:lvl3pPr>
            <a:lvl4pPr marL="1508770" indent="0" algn="ctr">
              <a:buNone/>
              <a:defRPr>
                <a:solidFill>
                  <a:schemeClr val="tx1">
                    <a:tint val="75000"/>
                  </a:schemeClr>
                </a:solidFill>
              </a:defRPr>
            </a:lvl4pPr>
            <a:lvl5pPr marL="2011694" indent="0" algn="ctr">
              <a:buNone/>
              <a:defRPr>
                <a:solidFill>
                  <a:schemeClr val="tx1">
                    <a:tint val="75000"/>
                  </a:schemeClr>
                </a:solidFill>
              </a:defRPr>
            </a:lvl5pPr>
            <a:lvl6pPr marL="2514616" indent="0" algn="ctr">
              <a:buNone/>
              <a:defRPr>
                <a:solidFill>
                  <a:schemeClr val="tx1">
                    <a:tint val="75000"/>
                  </a:schemeClr>
                </a:solidFill>
              </a:defRPr>
            </a:lvl6pPr>
            <a:lvl7pPr marL="3017539" indent="0" algn="ctr">
              <a:buNone/>
              <a:defRPr>
                <a:solidFill>
                  <a:schemeClr val="tx1">
                    <a:tint val="75000"/>
                  </a:schemeClr>
                </a:solidFill>
              </a:defRPr>
            </a:lvl7pPr>
            <a:lvl8pPr marL="3520463" indent="0" algn="ctr">
              <a:buNone/>
              <a:defRPr>
                <a:solidFill>
                  <a:schemeClr val="tx1">
                    <a:tint val="75000"/>
                  </a:schemeClr>
                </a:solidFill>
              </a:defRPr>
            </a:lvl8pPr>
            <a:lvl9pPr marL="4023386"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6071324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0E993DE5-D32E-EFDF-DD4E-D159CBCF336A}"/>
              </a:ext>
            </a:extLst>
          </p:cNvPr>
          <p:cNvSpPr>
            <a:spLocks noGrp="1"/>
          </p:cNvSpPr>
          <p:nvPr>
            <p:ph type="dt" sz="half" idx="2"/>
          </p:nvPr>
        </p:nvSpPr>
        <p:spPr>
          <a:xfrm>
            <a:off x="9412451" y="6846881"/>
            <a:ext cx="1516729" cy="413808"/>
          </a:xfrm>
          <a:prstGeom prst="rect">
            <a:avLst/>
          </a:prstGeom>
        </p:spPr>
        <p:txBody>
          <a:bodyPr anchor="b"/>
          <a:lstStyle>
            <a:lvl1pPr algn="r">
              <a:defRPr sz="1200">
                <a:solidFill>
                  <a:srgbClr val="6786B7"/>
                </a:solidFill>
                <a:latin typeface="Century Gothic" panose="020B0502020202020204" pitchFamily="34" charset="0"/>
              </a:defRPr>
            </a:lvl1pPr>
          </a:lstStyle>
          <a:p>
            <a:fld id="{AE4ED8D4-1B03-CC46-A4E2-3A8FEC61B59B}" type="datetime1">
              <a:rPr lang="en-CA" smtClean="0"/>
              <a:pPr/>
              <a:t>2023-08-14</a:t>
            </a:fld>
            <a:endParaRPr lang="en-US" dirty="0"/>
          </a:p>
        </p:txBody>
      </p:sp>
      <p:sp>
        <p:nvSpPr>
          <p:cNvPr id="8" name="Footer Placeholder 4">
            <a:extLst>
              <a:ext uri="{FF2B5EF4-FFF2-40B4-BE49-F238E27FC236}">
                <a16:creationId xmlns:a16="http://schemas.microsoft.com/office/drawing/2014/main" id="{05A84320-86DF-E439-D56D-5393F49E8796}"/>
              </a:ext>
            </a:extLst>
          </p:cNvPr>
          <p:cNvSpPr>
            <a:spLocks noGrp="1"/>
          </p:cNvSpPr>
          <p:nvPr>
            <p:ph type="ftr" sz="quarter" idx="3"/>
          </p:nvPr>
        </p:nvSpPr>
        <p:spPr>
          <a:xfrm>
            <a:off x="900000" y="6846881"/>
            <a:ext cx="2039418" cy="413808"/>
          </a:xfrm>
          <a:prstGeom prst="rect">
            <a:avLst/>
          </a:prstGeom>
        </p:spPr>
        <p:txBody>
          <a:bodyPr anchor="b"/>
          <a:lstStyle>
            <a:lvl1pPr>
              <a:defRPr sz="1200" b="1" i="0">
                <a:solidFill>
                  <a:srgbClr val="6786B7"/>
                </a:solidFill>
                <a:latin typeface="Century Gothic" panose="020B0502020202020204" pitchFamily="34" charset="0"/>
              </a:defRPr>
            </a:lvl1pPr>
          </a:lstStyle>
          <a:p>
            <a:r>
              <a:rPr lang="en-US"/>
              <a:t>livrescanadabooks.com</a:t>
            </a:r>
            <a:endParaRPr lang="en-US" dirty="0"/>
          </a:p>
        </p:txBody>
      </p:sp>
      <p:sp>
        <p:nvSpPr>
          <p:cNvPr id="9" name="Slide Number Placeholder 5">
            <a:extLst>
              <a:ext uri="{FF2B5EF4-FFF2-40B4-BE49-F238E27FC236}">
                <a16:creationId xmlns:a16="http://schemas.microsoft.com/office/drawing/2014/main" id="{8E0EF65D-5D1F-D320-CD66-7A887E10CCDD}"/>
              </a:ext>
            </a:extLst>
          </p:cNvPr>
          <p:cNvSpPr>
            <a:spLocks noGrp="1"/>
          </p:cNvSpPr>
          <p:nvPr>
            <p:ph type="sldNum" sz="quarter" idx="4"/>
          </p:nvPr>
        </p:nvSpPr>
        <p:spPr>
          <a:xfrm>
            <a:off x="12352112" y="6846881"/>
            <a:ext cx="563902" cy="413808"/>
          </a:xfrm>
          <a:prstGeom prst="rect">
            <a:avLst/>
          </a:prstGeom>
        </p:spPr>
        <p:txBody>
          <a:bodyPr anchor="b"/>
          <a:lstStyle>
            <a:lvl1pPr algn="r">
              <a:defRPr sz="1200">
                <a:solidFill>
                  <a:srgbClr val="6786B7"/>
                </a:solidFill>
                <a:latin typeface="Century Gothic" panose="020B0502020202020204" pitchFamily="34" charset="0"/>
              </a:defRPr>
            </a:lvl1pPr>
          </a:lstStyle>
          <a:p>
            <a:fld id="{93E4AAA4-6363-4581-962D-1ACCC2D600C5}" type="slidenum">
              <a:rPr lang="en-US" smtClean="0"/>
              <a:pPr/>
              <a:t>‹#›</a:t>
            </a:fld>
            <a:endParaRPr lang="en-US" dirty="0"/>
          </a:p>
        </p:txBody>
      </p:sp>
      <p:sp>
        <p:nvSpPr>
          <p:cNvPr id="10" name="Title 1">
            <a:extLst>
              <a:ext uri="{FF2B5EF4-FFF2-40B4-BE49-F238E27FC236}">
                <a16:creationId xmlns:a16="http://schemas.microsoft.com/office/drawing/2014/main" id="{A1990005-784F-4192-ED67-DCB9B2F48335}"/>
              </a:ext>
            </a:extLst>
          </p:cNvPr>
          <p:cNvSpPr>
            <a:spLocks noGrp="1"/>
          </p:cNvSpPr>
          <p:nvPr>
            <p:ph type="ctrTitle" hasCustomPrompt="1"/>
          </p:nvPr>
        </p:nvSpPr>
        <p:spPr>
          <a:xfrm>
            <a:off x="899999" y="1168280"/>
            <a:ext cx="12016015" cy="2834639"/>
          </a:xfrm>
        </p:spPr>
        <p:txBody>
          <a:bodyPr anchor="b">
            <a:noAutofit/>
          </a:bodyPr>
          <a:lstStyle>
            <a:lvl1pPr algn="l">
              <a:defRPr sz="6000" b="1" i="0">
                <a:solidFill>
                  <a:srgbClr val="6786B7"/>
                </a:solidFill>
                <a:latin typeface="Century Gothic" panose="020B0502020202020204" pitchFamily="34" charset="0"/>
              </a:defRPr>
            </a:lvl1pPr>
          </a:lstStyle>
          <a:p>
            <a:r>
              <a:rPr lang="en-US" dirty="0"/>
              <a:t>Click to edit</a:t>
            </a:r>
            <a:br>
              <a:rPr lang="en-US" dirty="0"/>
            </a:br>
            <a:r>
              <a:rPr lang="en-US" dirty="0"/>
              <a:t>Master title style</a:t>
            </a:r>
          </a:p>
        </p:txBody>
      </p:sp>
      <p:sp>
        <p:nvSpPr>
          <p:cNvPr id="11" name="Subtitle 2">
            <a:extLst>
              <a:ext uri="{FF2B5EF4-FFF2-40B4-BE49-F238E27FC236}">
                <a16:creationId xmlns:a16="http://schemas.microsoft.com/office/drawing/2014/main" id="{95EB25DE-C31E-87B4-2AF6-079E910C9792}"/>
              </a:ext>
            </a:extLst>
          </p:cNvPr>
          <p:cNvSpPr>
            <a:spLocks noGrp="1"/>
          </p:cNvSpPr>
          <p:nvPr>
            <p:ph type="subTitle" idx="1"/>
          </p:nvPr>
        </p:nvSpPr>
        <p:spPr>
          <a:xfrm>
            <a:off x="900000" y="4924563"/>
            <a:ext cx="12016014" cy="1519137"/>
          </a:xfrm>
        </p:spPr>
        <p:txBody>
          <a:bodyPr anchor="t">
            <a:normAutofit/>
          </a:bodyPr>
          <a:lstStyle>
            <a:lvl1pPr marL="0" indent="0" algn="l">
              <a:buNone/>
              <a:defRPr sz="2400" b="0" i="0">
                <a:solidFill>
                  <a:schemeClr val="tx1">
                    <a:lumMod val="65000"/>
                    <a:lumOff val="35000"/>
                  </a:schemeClr>
                </a:solidFill>
                <a:latin typeface="Century Gothic" panose="020B0502020202020204" pitchFamily="34" charset="0"/>
              </a:defRPr>
            </a:lvl1pPr>
            <a:lvl2pPr marL="502923" indent="0" algn="ctr">
              <a:buNone/>
              <a:defRPr>
                <a:solidFill>
                  <a:schemeClr val="tx1">
                    <a:tint val="75000"/>
                  </a:schemeClr>
                </a:solidFill>
              </a:defRPr>
            </a:lvl2pPr>
            <a:lvl3pPr marL="1005847" indent="0" algn="ctr">
              <a:buNone/>
              <a:defRPr>
                <a:solidFill>
                  <a:schemeClr val="tx1">
                    <a:tint val="75000"/>
                  </a:schemeClr>
                </a:solidFill>
              </a:defRPr>
            </a:lvl3pPr>
            <a:lvl4pPr marL="1508770" indent="0" algn="ctr">
              <a:buNone/>
              <a:defRPr>
                <a:solidFill>
                  <a:schemeClr val="tx1">
                    <a:tint val="75000"/>
                  </a:schemeClr>
                </a:solidFill>
              </a:defRPr>
            </a:lvl4pPr>
            <a:lvl5pPr marL="2011694" indent="0" algn="ctr">
              <a:buNone/>
              <a:defRPr>
                <a:solidFill>
                  <a:schemeClr val="tx1">
                    <a:tint val="75000"/>
                  </a:schemeClr>
                </a:solidFill>
              </a:defRPr>
            </a:lvl5pPr>
            <a:lvl6pPr marL="2514616" indent="0" algn="ctr">
              <a:buNone/>
              <a:defRPr>
                <a:solidFill>
                  <a:schemeClr val="tx1">
                    <a:tint val="75000"/>
                  </a:schemeClr>
                </a:solidFill>
              </a:defRPr>
            </a:lvl6pPr>
            <a:lvl7pPr marL="3017539" indent="0" algn="ctr">
              <a:buNone/>
              <a:defRPr>
                <a:solidFill>
                  <a:schemeClr val="tx1">
                    <a:tint val="75000"/>
                  </a:schemeClr>
                </a:solidFill>
              </a:defRPr>
            </a:lvl7pPr>
            <a:lvl8pPr marL="3520463" indent="0" algn="ctr">
              <a:buNone/>
              <a:defRPr>
                <a:solidFill>
                  <a:schemeClr val="tx1">
                    <a:tint val="75000"/>
                  </a:schemeClr>
                </a:solidFill>
              </a:defRPr>
            </a:lvl8pPr>
            <a:lvl9pPr marL="4023386" indent="0" algn="ctr">
              <a:buNone/>
              <a:defRPr>
                <a:solidFill>
                  <a:schemeClr val="tx1">
                    <a:tint val="75000"/>
                  </a:schemeClr>
                </a:solidFill>
              </a:defRPr>
            </a:lvl9pPr>
          </a:lstStyle>
          <a:p>
            <a:r>
              <a:rPr lang="en-US" dirty="0"/>
              <a:t>Click to edit Master subtitle style</a:t>
            </a:r>
          </a:p>
        </p:txBody>
      </p:sp>
      <p:sp>
        <p:nvSpPr>
          <p:cNvPr id="2" name="Subtitle 2">
            <a:extLst>
              <a:ext uri="{FF2B5EF4-FFF2-40B4-BE49-F238E27FC236}">
                <a16:creationId xmlns:a16="http://schemas.microsoft.com/office/drawing/2014/main" id="{569D7CD1-7CCA-5F8B-519E-19D9D5863ED8}"/>
              </a:ext>
            </a:extLst>
          </p:cNvPr>
          <p:cNvSpPr txBox="1">
            <a:spLocks/>
          </p:cNvSpPr>
          <p:nvPr userDrawn="1"/>
        </p:nvSpPr>
        <p:spPr>
          <a:xfrm>
            <a:off x="900000" y="4172426"/>
            <a:ext cx="12016014" cy="422210"/>
          </a:xfrm>
          <a:prstGeom prst="rect">
            <a:avLst/>
          </a:prstGeom>
        </p:spPr>
        <p:txBody>
          <a:bodyPr vert="horz" lIns="91440" tIns="45720" rIns="91440" bIns="45720" rtlCol="0" anchor="t">
            <a:normAutofit/>
          </a:bodyPr>
          <a:lstStyle>
            <a:lvl1pPr marL="0" indent="0" algn="l" defTabSz="1036198" rtl="0" eaLnBrk="1" latinLnBrk="0" hangingPunct="1">
              <a:lnSpc>
                <a:spcPct val="90000"/>
              </a:lnSpc>
              <a:spcBef>
                <a:spcPts val="1133"/>
              </a:spcBef>
              <a:buFont typeface="Arial" panose="020B0604020202020204" pitchFamily="34" charset="0"/>
              <a:buNone/>
              <a:defRPr sz="2400" b="0" i="0" kern="1200">
                <a:solidFill>
                  <a:schemeClr val="tx1">
                    <a:lumMod val="65000"/>
                    <a:lumOff val="35000"/>
                  </a:schemeClr>
                </a:solidFill>
                <a:latin typeface="Century Gothic" panose="020B0502020202020204" pitchFamily="34" charset="0"/>
                <a:ea typeface="+mn-ea"/>
                <a:cs typeface="+mn-cs"/>
              </a:defRPr>
            </a:lvl1pPr>
            <a:lvl2pPr marL="502923" indent="0" algn="ctr" defTabSz="1036198" rtl="0" eaLnBrk="1" latinLnBrk="0" hangingPunct="1">
              <a:lnSpc>
                <a:spcPct val="90000"/>
              </a:lnSpc>
              <a:spcBef>
                <a:spcPts val="567"/>
              </a:spcBef>
              <a:buFont typeface="Arial" panose="020B0604020202020204" pitchFamily="34" charset="0"/>
              <a:buNone/>
              <a:defRPr sz="3000" kern="1200">
                <a:solidFill>
                  <a:schemeClr val="tx1">
                    <a:tint val="75000"/>
                  </a:schemeClr>
                </a:solidFill>
                <a:latin typeface="Century Gothic" panose="020B0502020202020204" pitchFamily="34" charset="0"/>
                <a:ea typeface="+mn-ea"/>
                <a:cs typeface="+mn-cs"/>
              </a:defRPr>
            </a:lvl2pPr>
            <a:lvl3pPr marL="1005847" indent="0" algn="ctr" defTabSz="1036198" rtl="0" eaLnBrk="1" latinLnBrk="0" hangingPunct="1">
              <a:lnSpc>
                <a:spcPct val="90000"/>
              </a:lnSpc>
              <a:spcBef>
                <a:spcPts val="567"/>
              </a:spcBef>
              <a:buFont typeface="Arial" panose="020B0604020202020204" pitchFamily="34" charset="0"/>
              <a:buNone/>
              <a:defRPr sz="2400" kern="1200">
                <a:solidFill>
                  <a:schemeClr val="tx1">
                    <a:tint val="75000"/>
                  </a:schemeClr>
                </a:solidFill>
                <a:latin typeface="Century Gothic" panose="020B0502020202020204" pitchFamily="34" charset="0"/>
                <a:ea typeface="+mn-ea"/>
                <a:cs typeface="+mn-cs"/>
              </a:defRPr>
            </a:lvl3pPr>
            <a:lvl4pPr marL="1508770" indent="0" algn="ctr" defTabSz="1036198" rtl="0" eaLnBrk="1" latinLnBrk="0" hangingPunct="1">
              <a:lnSpc>
                <a:spcPct val="90000"/>
              </a:lnSpc>
              <a:spcBef>
                <a:spcPts val="567"/>
              </a:spcBef>
              <a:buFont typeface="Arial" panose="020B0604020202020204" pitchFamily="34" charset="0"/>
              <a:buNone/>
              <a:defRPr sz="2100" kern="1200">
                <a:solidFill>
                  <a:schemeClr val="tx1">
                    <a:tint val="75000"/>
                  </a:schemeClr>
                </a:solidFill>
                <a:latin typeface="Century Gothic" panose="020B0502020202020204" pitchFamily="34" charset="0"/>
                <a:ea typeface="+mn-ea"/>
                <a:cs typeface="+mn-cs"/>
              </a:defRPr>
            </a:lvl4pPr>
            <a:lvl5pPr marL="2011694" indent="0" algn="ctr" defTabSz="1036198" rtl="0" eaLnBrk="1" latinLnBrk="0" hangingPunct="1">
              <a:lnSpc>
                <a:spcPct val="90000"/>
              </a:lnSpc>
              <a:spcBef>
                <a:spcPts val="567"/>
              </a:spcBef>
              <a:buFont typeface="Arial" panose="020B0604020202020204" pitchFamily="34" charset="0"/>
              <a:buNone/>
              <a:defRPr sz="1800" kern="1200">
                <a:solidFill>
                  <a:schemeClr val="tx1">
                    <a:tint val="75000"/>
                  </a:schemeClr>
                </a:solidFill>
                <a:latin typeface="Century Gothic" panose="020B0502020202020204" pitchFamily="34" charset="0"/>
                <a:ea typeface="+mn-ea"/>
                <a:cs typeface="+mn-cs"/>
              </a:defRPr>
            </a:lvl5pPr>
            <a:lvl6pPr marL="2514616" indent="0" algn="ctr" defTabSz="1036198" rtl="0" eaLnBrk="1" latinLnBrk="0" hangingPunct="1">
              <a:lnSpc>
                <a:spcPct val="90000"/>
              </a:lnSpc>
              <a:spcBef>
                <a:spcPts val="567"/>
              </a:spcBef>
              <a:buFont typeface="Arial" panose="020B0604020202020204" pitchFamily="34" charset="0"/>
              <a:buNone/>
              <a:defRPr sz="2040" kern="1200">
                <a:solidFill>
                  <a:schemeClr val="tx1">
                    <a:tint val="75000"/>
                  </a:schemeClr>
                </a:solidFill>
                <a:latin typeface="+mn-lt"/>
                <a:ea typeface="+mn-ea"/>
                <a:cs typeface="+mn-cs"/>
              </a:defRPr>
            </a:lvl6pPr>
            <a:lvl7pPr marL="3017539" indent="0" algn="ctr" defTabSz="1036198" rtl="0" eaLnBrk="1" latinLnBrk="0" hangingPunct="1">
              <a:lnSpc>
                <a:spcPct val="90000"/>
              </a:lnSpc>
              <a:spcBef>
                <a:spcPts val="567"/>
              </a:spcBef>
              <a:buFont typeface="Arial" panose="020B0604020202020204" pitchFamily="34" charset="0"/>
              <a:buNone/>
              <a:defRPr sz="2040" kern="1200">
                <a:solidFill>
                  <a:schemeClr val="tx1">
                    <a:tint val="75000"/>
                  </a:schemeClr>
                </a:solidFill>
                <a:latin typeface="+mn-lt"/>
                <a:ea typeface="+mn-ea"/>
                <a:cs typeface="+mn-cs"/>
              </a:defRPr>
            </a:lvl7pPr>
            <a:lvl8pPr marL="3520463" indent="0" algn="ctr" defTabSz="1036198" rtl="0" eaLnBrk="1" latinLnBrk="0" hangingPunct="1">
              <a:lnSpc>
                <a:spcPct val="90000"/>
              </a:lnSpc>
              <a:spcBef>
                <a:spcPts val="567"/>
              </a:spcBef>
              <a:buFont typeface="Arial" panose="020B0604020202020204" pitchFamily="34" charset="0"/>
              <a:buNone/>
              <a:defRPr sz="2040" kern="1200">
                <a:solidFill>
                  <a:schemeClr val="tx1">
                    <a:tint val="75000"/>
                  </a:schemeClr>
                </a:solidFill>
                <a:latin typeface="+mn-lt"/>
                <a:ea typeface="+mn-ea"/>
                <a:cs typeface="+mn-cs"/>
              </a:defRPr>
            </a:lvl8pPr>
            <a:lvl9pPr marL="4023386" indent="0" algn="ctr" defTabSz="1036198" rtl="0" eaLnBrk="1" latinLnBrk="0" hangingPunct="1">
              <a:lnSpc>
                <a:spcPct val="90000"/>
              </a:lnSpc>
              <a:spcBef>
                <a:spcPts val="567"/>
              </a:spcBef>
              <a:buFont typeface="Arial" panose="020B0604020202020204" pitchFamily="34" charset="0"/>
              <a:buNone/>
              <a:defRPr sz="2040" kern="1200">
                <a:solidFill>
                  <a:schemeClr val="tx1">
                    <a:tint val="75000"/>
                  </a:schemeClr>
                </a:solidFill>
                <a:latin typeface="+mn-lt"/>
                <a:ea typeface="+mn-ea"/>
                <a:cs typeface="+mn-cs"/>
              </a:defRPr>
            </a:lvl9pPr>
          </a:lstStyle>
          <a:p>
            <a:r>
              <a:rPr lang="en-US" dirty="0">
                <a:solidFill>
                  <a:srgbClr val="B7C7E0"/>
                </a:solidFill>
              </a:rPr>
              <a:t>— Click to edit Master subtitle style</a:t>
            </a:r>
          </a:p>
        </p:txBody>
      </p:sp>
    </p:spTree>
    <p:extLst>
      <p:ext uri="{BB962C8B-B14F-4D97-AF65-F5344CB8AC3E}">
        <p14:creationId xmlns:p14="http://schemas.microsoft.com/office/powerpoint/2010/main" val="17503429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73D88F6-2F17-EDFE-6B62-7956B652B02D}"/>
              </a:ext>
            </a:extLst>
          </p:cNvPr>
          <p:cNvSpPr>
            <a:spLocks noGrp="1"/>
          </p:cNvSpPr>
          <p:nvPr>
            <p:ph type="title"/>
          </p:nvPr>
        </p:nvSpPr>
        <p:spPr>
          <a:xfrm>
            <a:off x="900001" y="413809"/>
            <a:ext cx="12016013" cy="1484124"/>
          </a:xfrm>
        </p:spPr>
        <p:txBody>
          <a:bodyPr>
            <a:normAutofit/>
          </a:bodyPr>
          <a:lstStyle>
            <a:lvl1pPr>
              <a:defRPr sz="4800" b="1" i="0">
                <a:solidFill>
                  <a:srgbClr val="6786B7"/>
                </a:solidFill>
                <a:latin typeface="Century Gothic" panose="020B0502020202020204" pitchFamily="34" charset="0"/>
              </a:defRPr>
            </a:lvl1pPr>
          </a:lstStyle>
          <a:p>
            <a:r>
              <a:rPr lang="en-US" dirty="0"/>
              <a:t>Click to edit Master title style</a:t>
            </a:r>
          </a:p>
        </p:txBody>
      </p:sp>
      <p:sp>
        <p:nvSpPr>
          <p:cNvPr id="9" name="Content Placeholder 2">
            <a:extLst>
              <a:ext uri="{FF2B5EF4-FFF2-40B4-BE49-F238E27FC236}">
                <a16:creationId xmlns:a16="http://schemas.microsoft.com/office/drawing/2014/main" id="{A5985E9F-CC43-3E82-0C12-3D6F6BBCB936}"/>
              </a:ext>
            </a:extLst>
          </p:cNvPr>
          <p:cNvSpPr>
            <a:spLocks noGrp="1"/>
          </p:cNvSpPr>
          <p:nvPr>
            <p:ph idx="1"/>
          </p:nvPr>
        </p:nvSpPr>
        <p:spPr>
          <a:xfrm>
            <a:off x="900000" y="2166426"/>
            <a:ext cx="5709347" cy="4445390"/>
          </a:xfrm>
        </p:spPr>
        <p:txBody>
          <a:bodyPr/>
          <a:lstStyle>
            <a:lvl1pPr>
              <a:defRPr sz="3600">
                <a:latin typeface="Century Gothic" panose="020B0502020202020204" pitchFamily="34" charset="0"/>
              </a:defRPr>
            </a:lvl1pPr>
            <a:lvl2pPr>
              <a:defRPr sz="3000">
                <a:latin typeface="Century Gothic" panose="020B0502020202020204" pitchFamily="34" charset="0"/>
              </a:defRPr>
            </a:lvl2pPr>
            <a:lvl3pPr>
              <a:defRPr sz="2400">
                <a:latin typeface="Century Gothic" panose="020B0502020202020204" pitchFamily="34" charset="0"/>
              </a:defRPr>
            </a:lvl3pPr>
            <a:lvl4pPr>
              <a:defRPr sz="2100">
                <a:latin typeface="Century Gothic" panose="020B0502020202020204" pitchFamily="34" charset="0"/>
              </a:defRPr>
            </a:lvl4pPr>
            <a:lvl5pPr>
              <a:defRPr sz="1800">
                <a:latin typeface="Century Gothic" panose="020B0502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3">
            <a:extLst>
              <a:ext uri="{FF2B5EF4-FFF2-40B4-BE49-F238E27FC236}">
                <a16:creationId xmlns:a16="http://schemas.microsoft.com/office/drawing/2014/main" id="{0B675C2B-8A4B-D5C8-61CB-A73EB258CD04}"/>
              </a:ext>
            </a:extLst>
          </p:cNvPr>
          <p:cNvSpPr>
            <a:spLocks noGrp="1"/>
          </p:cNvSpPr>
          <p:nvPr>
            <p:ph type="dt" sz="half" idx="2"/>
          </p:nvPr>
        </p:nvSpPr>
        <p:spPr>
          <a:xfrm>
            <a:off x="9412451" y="6846881"/>
            <a:ext cx="1516729" cy="413808"/>
          </a:xfrm>
          <a:prstGeom prst="rect">
            <a:avLst/>
          </a:prstGeom>
        </p:spPr>
        <p:txBody>
          <a:bodyPr anchor="b"/>
          <a:lstStyle>
            <a:lvl1pPr algn="r">
              <a:defRPr sz="1200">
                <a:solidFill>
                  <a:srgbClr val="6786B7"/>
                </a:solidFill>
                <a:latin typeface="Century Gothic" panose="020B0502020202020204" pitchFamily="34" charset="0"/>
              </a:defRPr>
            </a:lvl1pPr>
          </a:lstStyle>
          <a:p>
            <a:fld id="{AE4ED8D4-1B03-CC46-A4E2-3A8FEC61B59B}" type="datetime1">
              <a:rPr lang="en-CA" smtClean="0"/>
              <a:pPr/>
              <a:t>2023-08-14</a:t>
            </a:fld>
            <a:endParaRPr lang="en-US" dirty="0"/>
          </a:p>
        </p:txBody>
      </p:sp>
      <p:sp>
        <p:nvSpPr>
          <p:cNvPr id="11" name="Footer Placeholder 4">
            <a:extLst>
              <a:ext uri="{FF2B5EF4-FFF2-40B4-BE49-F238E27FC236}">
                <a16:creationId xmlns:a16="http://schemas.microsoft.com/office/drawing/2014/main" id="{E66AC537-7147-7088-0D2B-7809B3516C01}"/>
              </a:ext>
            </a:extLst>
          </p:cNvPr>
          <p:cNvSpPr>
            <a:spLocks noGrp="1"/>
          </p:cNvSpPr>
          <p:nvPr>
            <p:ph type="ftr" sz="quarter" idx="3"/>
          </p:nvPr>
        </p:nvSpPr>
        <p:spPr>
          <a:xfrm>
            <a:off x="900000" y="6846881"/>
            <a:ext cx="2039418" cy="413808"/>
          </a:xfrm>
          <a:prstGeom prst="rect">
            <a:avLst/>
          </a:prstGeom>
        </p:spPr>
        <p:txBody>
          <a:bodyPr anchor="b"/>
          <a:lstStyle>
            <a:lvl1pPr>
              <a:defRPr sz="1200" b="1" i="0">
                <a:solidFill>
                  <a:srgbClr val="6786B7"/>
                </a:solidFill>
                <a:latin typeface="Century Gothic" panose="020B0502020202020204" pitchFamily="34" charset="0"/>
              </a:defRPr>
            </a:lvl1pPr>
          </a:lstStyle>
          <a:p>
            <a:r>
              <a:rPr lang="en-US"/>
              <a:t>livrescanadabooks.com</a:t>
            </a:r>
            <a:endParaRPr lang="en-US" dirty="0"/>
          </a:p>
        </p:txBody>
      </p:sp>
      <p:sp>
        <p:nvSpPr>
          <p:cNvPr id="12" name="Slide Number Placeholder 5">
            <a:extLst>
              <a:ext uri="{FF2B5EF4-FFF2-40B4-BE49-F238E27FC236}">
                <a16:creationId xmlns:a16="http://schemas.microsoft.com/office/drawing/2014/main" id="{21348236-9A37-F296-E36C-155E3762E081}"/>
              </a:ext>
            </a:extLst>
          </p:cNvPr>
          <p:cNvSpPr>
            <a:spLocks noGrp="1"/>
          </p:cNvSpPr>
          <p:nvPr>
            <p:ph type="sldNum" sz="quarter" idx="4"/>
          </p:nvPr>
        </p:nvSpPr>
        <p:spPr>
          <a:xfrm>
            <a:off x="12352112" y="6846881"/>
            <a:ext cx="563902" cy="413808"/>
          </a:xfrm>
          <a:prstGeom prst="rect">
            <a:avLst/>
          </a:prstGeom>
        </p:spPr>
        <p:txBody>
          <a:bodyPr anchor="b"/>
          <a:lstStyle>
            <a:lvl1pPr algn="r">
              <a:defRPr sz="1200">
                <a:solidFill>
                  <a:srgbClr val="6786B7"/>
                </a:solidFill>
                <a:latin typeface="Century Gothic" panose="020B0502020202020204" pitchFamily="34" charset="0"/>
              </a:defRPr>
            </a:lvl1pPr>
          </a:lstStyle>
          <a:p>
            <a:fld id="{93E4AAA4-6363-4581-962D-1ACCC2D600C5}" type="slidenum">
              <a:rPr lang="en-US" smtClean="0"/>
              <a:pPr/>
              <a:t>‹#›</a:t>
            </a:fld>
            <a:endParaRPr lang="en-US" dirty="0"/>
          </a:p>
        </p:txBody>
      </p:sp>
      <p:sp>
        <p:nvSpPr>
          <p:cNvPr id="14" name="Content Placeholder 2">
            <a:extLst>
              <a:ext uri="{FF2B5EF4-FFF2-40B4-BE49-F238E27FC236}">
                <a16:creationId xmlns:a16="http://schemas.microsoft.com/office/drawing/2014/main" id="{005CE098-2802-05A9-6AE1-9F821B2A0DEA}"/>
              </a:ext>
            </a:extLst>
          </p:cNvPr>
          <p:cNvSpPr>
            <a:spLocks noGrp="1"/>
          </p:cNvSpPr>
          <p:nvPr>
            <p:ph idx="10"/>
          </p:nvPr>
        </p:nvSpPr>
        <p:spPr>
          <a:xfrm>
            <a:off x="7206667" y="2166426"/>
            <a:ext cx="5709347" cy="4445390"/>
          </a:xfrm>
        </p:spPr>
        <p:txBody>
          <a:bodyPr/>
          <a:lstStyle>
            <a:lvl1pPr>
              <a:defRPr sz="3600">
                <a:latin typeface="Century Gothic" panose="020B0502020202020204" pitchFamily="34" charset="0"/>
              </a:defRPr>
            </a:lvl1pPr>
            <a:lvl2pPr>
              <a:defRPr sz="3000">
                <a:latin typeface="Century Gothic" panose="020B0502020202020204" pitchFamily="34" charset="0"/>
              </a:defRPr>
            </a:lvl2pPr>
            <a:lvl3pPr>
              <a:defRPr sz="2400">
                <a:latin typeface="Century Gothic" panose="020B0502020202020204" pitchFamily="34" charset="0"/>
              </a:defRPr>
            </a:lvl3pPr>
            <a:lvl4pPr>
              <a:defRPr sz="2100">
                <a:latin typeface="Century Gothic" panose="020B0502020202020204" pitchFamily="34" charset="0"/>
              </a:defRPr>
            </a:lvl4pPr>
            <a:lvl5pPr>
              <a:defRPr sz="1800">
                <a:latin typeface="Century Gothic" panose="020B0502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565449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99998" y="2065738"/>
            <a:ext cx="5709349" cy="933767"/>
          </a:xfrm>
        </p:spPr>
        <p:txBody>
          <a:bodyPr anchor="b">
            <a:normAutofit/>
          </a:bodyPr>
          <a:lstStyle>
            <a:lvl1pPr marL="0" indent="0">
              <a:buNone/>
              <a:defRPr sz="3000" b="1">
                <a:solidFill>
                  <a:srgbClr val="6786B7"/>
                </a:solidFill>
              </a:defRPr>
            </a:lvl1pPr>
            <a:lvl2pPr marL="518099" indent="0">
              <a:buNone/>
              <a:defRPr sz="2266" b="1"/>
            </a:lvl2pPr>
            <a:lvl3pPr marL="1036198" indent="0">
              <a:buNone/>
              <a:defRPr sz="2040" b="1"/>
            </a:lvl3pPr>
            <a:lvl4pPr marL="1554297" indent="0">
              <a:buNone/>
              <a:defRPr sz="1813" b="1"/>
            </a:lvl4pPr>
            <a:lvl5pPr marL="2072396" indent="0">
              <a:buNone/>
              <a:defRPr sz="1813" b="1"/>
            </a:lvl5pPr>
            <a:lvl6pPr marL="2590495" indent="0">
              <a:buNone/>
              <a:defRPr sz="1813" b="1"/>
            </a:lvl6pPr>
            <a:lvl7pPr marL="3108594" indent="0">
              <a:buNone/>
              <a:defRPr sz="1813" b="1"/>
            </a:lvl7pPr>
            <a:lvl8pPr marL="3626693" indent="0">
              <a:buNone/>
              <a:defRPr sz="1813" b="1"/>
            </a:lvl8pPr>
            <a:lvl9pPr marL="4144792" indent="0">
              <a:buNone/>
              <a:defRPr sz="1813" b="1"/>
            </a:lvl9pPr>
          </a:lstStyle>
          <a:p>
            <a:pPr lvl="0"/>
            <a:r>
              <a:rPr lang="en-US" dirty="0"/>
              <a:t>Click to edit Master text styles</a:t>
            </a:r>
          </a:p>
        </p:txBody>
      </p:sp>
      <p:sp>
        <p:nvSpPr>
          <p:cNvPr id="5" name="Text Placeholder 4"/>
          <p:cNvSpPr>
            <a:spLocks noGrp="1"/>
          </p:cNvSpPr>
          <p:nvPr>
            <p:ph type="body" sz="quarter" idx="3"/>
          </p:nvPr>
        </p:nvSpPr>
        <p:spPr>
          <a:xfrm>
            <a:off x="7206667" y="2065738"/>
            <a:ext cx="5709347" cy="933767"/>
          </a:xfrm>
        </p:spPr>
        <p:txBody>
          <a:bodyPr anchor="b">
            <a:normAutofit/>
          </a:bodyPr>
          <a:lstStyle>
            <a:lvl1pPr marL="0" indent="0">
              <a:buNone/>
              <a:defRPr sz="3000" b="1">
                <a:solidFill>
                  <a:srgbClr val="6786B7"/>
                </a:solidFill>
              </a:defRPr>
            </a:lvl1pPr>
            <a:lvl2pPr marL="518099" indent="0">
              <a:buNone/>
              <a:defRPr sz="2266" b="1"/>
            </a:lvl2pPr>
            <a:lvl3pPr marL="1036198" indent="0">
              <a:buNone/>
              <a:defRPr sz="2040" b="1"/>
            </a:lvl3pPr>
            <a:lvl4pPr marL="1554297" indent="0">
              <a:buNone/>
              <a:defRPr sz="1813" b="1"/>
            </a:lvl4pPr>
            <a:lvl5pPr marL="2072396" indent="0">
              <a:buNone/>
              <a:defRPr sz="1813" b="1"/>
            </a:lvl5pPr>
            <a:lvl6pPr marL="2590495" indent="0">
              <a:buNone/>
              <a:defRPr sz="1813" b="1"/>
            </a:lvl6pPr>
            <a:lvl7pPr marL="3108594" indent="0">
              <a:buNone/>
              <a:defRPr sz="1813" b="1"/>
            </a:lvl7pPr>
            <a:lvl8pPr marL="3626693" indent="0">
              <a:buNone/>
              <a:defRPr sz="1813" b="1"/>
            </a:lvl8pPr>
            <a:lvl9pPr marL="4144792" indent="0">
              <a:buNone/>
              <a:defRPr sz="1813" b="1"/>
            </a:lvl9pPr>
          </a:lstStyle>
          <a:p>
            <a:pPr lvl="0"/>
            <a:r>
              <a:rPr lang="en-US" dirty="0"/>
              <a:t>Click to edit Master text styles</a:t>
            </a:r>
          </a:p>
        </p:txBody>
      </p:sp>
      <p:sp>
        <p:nvSpPr>
          <p:cNvPr id="10" name="Title 1">
            <a:extLst>
              <a:ext uri="{FF2B5EF4-FFF2-40B4-BE49-F238E27FC236}">
                <a16:creationId xmlns:a16="http://schemas.microsoft.com/office/drawing/2014/main" id="{3705DB6C-D277-4AEC-0ABA-E94F9AA43190}"/>
              </a:ext>
            </a:extLst>
          </p:cNvPr>
          <p:cNvSpPr>
            <a:spLocks noGrp="1"/>
          </p:cNvSpPr>
          <p:nvPr>
            <p:ph type="title"/>
          </p:nvPr>
        </p:nvSpPr>
        <p:spPr>
          <a:xfrm>
            <a:off x="900001" y="413809"/>
            <a:ext cx="12016013" cy="1484124"/>
          </a:xfrm>
        </p:spPr>
        <p:txBody>
          <a:bodyPr>
            <a:normAutofit/>
          </a:bodyPr>
          <a:lstStyle>
            <a:lvl1pPr>
              <a:defRPr sz="4800" b="1" i="0">
                <a:solidFill>
                  <a:srgbClr val="6786B7"/>
                </a:solidFill>
                <a:latin typeface="Century Gothic" panose="020B0502020202020204" pitchFamily="34" charset="0"/>
              </a:defRPr>
            </a:lvl1pPr>
          </a:lstStyle>
          <a:p>
            <a:r>
              <a:rPr lang="en-US" dirty="0"/>
              <a:t>Click to edit Master title style</a:t>
            </a:r>
          </a:p>
        </p:txBody>
      </p:sp>
      <p:sp>
        <p:nvSpPr>
          <p:cNvPr id="11" name="Content Placeholder 2">
            <a:extLst>
              <a:ext uri="{FF2B5EF4-FFF2-40B4-BE49-F238E27FC236}">
                <a16:creationId xmlns:a16="http://schemas.microsoft.com/office/drawing/2014/main" id="{53BDA939-5450-36B0-70CC-8D4635AC9470}"/>
              </a:ext>
            </a:extLst>
          </p:cNvPr>
          <p:cNvSpPr>
            <a:spLocks noGrp="1"/>
          </p:cNvSpPr>
          <p:nvPr>
            <p:ph idx="10"/>
          </p:nvPr>
        </p:nvSpPr>
        <p:spPr>
          <a:xfrm>
            <a:off x="900000" y="3167310"/>
            <a:ext cx="5709347" cy="3444506"/>
          </a:xfrm>
        </p:spPr>
        <p:txBody>
          <a:bodyPr/>
          <a:lstStyle>
            <a:lvl1pPr>
              <a:defRPr sz="3600">
                <a:latin typeface="Century Gothic" panose="020B0502020202020204" pitchFamily="34" charset="0"/>
              </a:defRPr>
            </a:lvl1pPr>
            <a:lvl2pPr>
              <a:defRPr sz="3000">
                <a:latin typeface="Century Gothic" panose="020B0502020202020204" pitchFamily="34" charset="0"/>
              </a:defRPr>
            </a:lvl2pPr>
            <a:lvl3pPr>
              <a:defRPr sz="2400">
                <a:latin typeface="Century Gothic" panose="020B0502020202020204" pitchFamily="34" charset="0"/>
              </a:defRPr>
            </a:lvl3pPr>
            <a:lvl4pPr>
              <a:defRPr sz="2100">
                <a:latin typeface="Century Gothic" panose="020B0502020202020204" pitchFamily="34" charset="0"/>
              </a:defRPr>
            </a:lvl4pPr>
            <a:lvl5pPr>
              <a:defRPr sz="1800">
                <a:latin typeface="Century Gothic" panose="020B0502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Date Placeholder 3">
            <a:extLst>
              <a:ext uri="{FF2B5EF4-FFF2-40B4-BE49-F238E27FC236}">
                <a16:creationId xmlns:a16="http://schemas.microsoft.com/office/drawing/2014/main" id="{B9CD3B89-790B-A598-1CB0-EA57713B6AFD}"/>
              </a:ext>
            </a:extLst>
          </p:cNvPr>
          <p:cNvSpPr>
            <a:spLocks noGrp="1"/>
          </p:cNvSpPr>
          <p:nvPr>
            <p:ph type="dt" sz="half" idx="2"/>
          </p:nvPr>
        </p:nvSpPr>
        <p:spPr>
          <a:xfrm>
            <a:off x="9412451" y="6846881"/>
            <a:ext cx="1516729" cy="413808"/>
          </a:xfrm>
          <a:prstGeom prst="rect">
            <a:avLst/>
          </a:prstGeom>
        </p:spPr>
        <p:txBody>
          <a:bodyPr anchor="b"/>
          <a:lstStyle>
            <a:lvl1pPr algn="r">
              <a:defRPr sz="1200">
                <a:solidFill>
                  <a:srgbClr val="6786B7"/>
                </a:solidFill>
                <a:latin typeface="Century Gothic" panose="020B0502020202020204" pitchFamily="34" charset="0"/>
              </a:defRPr>
            </a:lvl1pPr>
          </a:lstStyle>
          <a:p>
            <a:fld id="{AE4ED8D4-1B03-CC46-A4E2-3A8FEC61B59B}" type="datetime1">
              <a:rPr lang="en-CA" smtClean="0"/>
              <a:pPr/>
              <a:t>2023-08-14</a:t>
            </a:fld>
            <a:endParaRPr lang="en-US" dirty="0"/>
          </a:p>
        </p:txBody>
      </p:sp>
      <p:sp>
        <p:nvSpPr>
          <p:cNvPr id="13" name="Footer Placeholder 4">
            <a:extLst>
              <a:ext uri="{FF2B5EF4-FFF2-40B4-BE49-F238E27FC236}">
                <a16:creationId xmlns:a16="http://schemas.microsoft.com/office/drawing/2014/main" id="{AE6B54B5-FFB0-1C43-7A16-981FC54CD9BF}"/>
              </a:ext>
            </a:extLst>
          </p:cNvPr>
          <p:cNvSpPr>
            <a:spLocks noGrp="1"/>
          </p:cNvSpPr>
          <p:nvPr>
            <p:ph type="ftr" sz="quarter" idx="11"/>
          </p:nvPr>
        </p:nvSpPr>
        <p:spPr>
          <a:xfrm>
            <a:off x="900000" y="6846881"/>
            <a:ext cx="2039418" cy="413808"/>
          </a:xfrm>
          <a:prstGeom prst="rect">
            <a:avLst/>
          </a:prstGeom>
        </p:spPr>
        <p:txBody>
          <a:bodyPr anchor="b"/>
          <a:lstStyle>
            <a:lvl1pPr>
              <a:defRPr sz="1200" b="1" i="0">
                <a:solidFill>
                  <a:srgbClr val="6786B7"/>
                </a:solidFill>
                <a:latin typeface="Century Gothic" panose="020B0502020202020204" pitchFamily="34" charset="0"/>
              </a:defRPr>
            </a:lvl1pPr>
          </a:lstStyle>
          <a:p>
            <a:r>
              <a:rPr lang="en-US"/>
              <a:t>livrescanadabooks.com</a:t>
            </a:r>
            <a:endParaRPr lang="en-US" dirty="0"/>
          </a:p>
        </p:txBody>
      </p:sp>
      <p:sp>
        <p:nvSpPr>
          <p:cNvPr id="14" name="Slide Number Placeholder 5">
            <a:extLst>
              <a:ext uri="{FF2B5EF4-FFF2-40B4-BE49-F238E27FC236}">
                <a16:creationId xmlns:a16="http://schemas.microsoft.com/office/drawing/2014/main" id="{5BAA4094-8D35-1AAC-CFF2-878BB81F2E1D}"/>
              </a:ext>
            </a:extLst>
          </p:cNvPr>
          <p:cNvSpPr>
            <a:spLocks noGrp="1"/>
          </p:cNvSpPr>
          <p:nvPr>
            <p:ph type="sldNum" sz="quarter" idx="4"/>
          </p:nvPr>
        </p:nvSpPr>
        <p:spPr>
          <a:xfrm>
            <a:off x="12352112" y="6846881"/>
            <a:ext cx="563902" cy="413808"/>
          </a:xfrm>
          <a:prstGeom prst="rect">
            <a:avLst/>
          </a:prstGeom>
        </p:spPr>
        <p:txBody>
          <a:bodyPr anchor="b"/>
          <a:lstStyle>
            <a:lvl1pPr algn="r">
              <a:defRPr sz="1200">
                <a:solidFill>
                  <a:srgbClr val="6786B7"/>
                </a:solidFill>
                <a:latin typeface="Century Gothic" panose="020B0502020202020204" pitchFamily="34" charset="0"/>
              </a:defRPr>
            </a:lvl1pPr>
          </a:lstStyle>
          <a:p>
            <a:fld id="{93E4AAA4-6363-4581-962D-1ACCC2D600C5}" type="slidenum">
              <a:rPr lang="en-US" smtClean="0"/>
              <a:pPr/>
              <a:t>‹#›</a:t>
            </a:fld>
            <a:endParaRPr lang="en-US" dirty="0"/>
          </a:p>
        </p:txBody>
      </p:sp>
      <p:sp>
        <p:nvSpPr>
          <p:cNvPr id="15" name="Content Placeholder 2">
            <a:extLst>
              <a:ext uri="{FF2B5EF4-FFF2-40B4-BE49-F238E27FC236}">
                <a16:creationId xmlns:a16="http://schemas.microsoft.com/office/drawing/2014/main" id="{BF2D41A5-4B2E-51E3-62A3-552105885A90}"/>
              </a:ext>
            </a:extLst>
          </p:cNvPr>
          <p:cNvSpPr>
            <a:spLocks noGrp="1"/>
          </p:cNvSpPr>
          <p:nvPr>
            <p:ph idx="12"/>
          </p:nvPr>
        </p:nvSpPr>
        <p:spPr>
          <a:xfrm>
            <a:off x="7206667" y="3167308"/>
            <a:ext cx="5709347" cy="3444507"/>
          </a:xfrm>
        </p:spPr>
        <p:txBody>
          <a:bodyPr/>
          <a:lstStyle>
            <a:lvl1pPr>
              <a:defRPr sz="3600">
                <a:latin typeface="Century Gothic" panose="020B0502020202020204" pitchFamily="34" charset="0"/>
              </a:defRPr>
            </a:lvl1pPr>
            <a:lvl2pPr>
              <a:defRPr sz="3000">
                <a:latin typeface="Century Gothic" panose="020B0502020202020204" pitchFamily="34" charset="0"/>
              </a:defRPr>
            </a:lvl2pPr>
            <a:lvl3pPr>
              <a:defRPr sz="2400">
                <a:latin typeface="Century Gothic" panose="020B0502020202020204" pitchFamily="34" charset="0"/>
              </a:defRPr>
            </a:lvl3pPr>
            <a:lvl4pPr>
              <a:defRPr sz="2100">
                <a:latin typeface="Century Gothic" panose="020B0502020202020204" pitchFamily="34" charset="0"/>
              </a:defRPr>
            </a:lvl4pPr>
            <a:lvl5pPr>
              <a:defRPr sz="1800">
                <a:latin typeface="Century Gothic" panose="020B0502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668881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935C970-99A6-2F64-E2D1-B7645D243D0F}"/>
              </a:ext>
            </a:extLst>
          </p:cNvPr>
          <p:cNvSpPr>
            <a:spLocks noGrp="1"/>
          </p:cNvSpPr>
          <p:nvPr>
            <p:ph type="title"/>
          </p:nvPr>
        </p:nvSpPr>
        <p:spPr>
          <a:xfrm>
            <a:off x="900001" y="413809"/>
            <a:ext cx="12016013" cy="1484124"/>
          </a:xfrm>
        </p:spPr>
        <p:txBody>
          <a:bodyPr>
            <a:normAutofit/>
          </a:bodyPr>
          <a:lstStyle>
            <a:lvl1pPr>
              <a:defRPr sz="4800" b="1" i="0">
                <a:solidFill>
                  <a:srgbClr val="6786B7"/>
                </a:solidFill>
                <a:latin typeface="Century Gothic" panose="020B0502020202020204" pitchFamily="34" charset="0"/>
              </a:defRPr>
            </a:lvl1pPr>
          </a:lstStyle>
          <a:p>
            <a:r>
              <a:rPr lang="en-US" dirty="0"/>
              <a:t>Click to edit Master title style</a:t>
            </a:r>
          </a:p>
        </p:txBody>
      </p:sp>
      <p:sp>
        <p:nvSpPr>
          <p:cNvPr id="10" name="Date Placeholder 3">
            <a:extLst>
              <a:ext uri="{FF2B5EF4-FFF2-40B4-BE49-F238E27FC236}">
                <a16:creationId xmlns:a16="http://schemas.microsoft.com/office/drawing/2014/main" id="{6F69CCFB-8879-E3F9-7E8C-F07C9BD8DF4E}"/>
              </a:ext>
            </a:extLst>
          </p:cNvPr>
          <p:cNvSpPr>
            <a:spLocks noGrp="1"/>
          </p:cNvSpPr>
          <p:nvPr>
            <p:ph type="dt" sz="half" idx="2"/>
          </p:nvPr>
        </p:nvSpPr>
        <p:spPr>
          <a:xfrm>
            <a:off x="9412451" y="6846881"/>
            <a:ext cx="1516729" cy="413808"/>
          </a:xfrm>
          <a:prstGeom prst="rect">
            <a:avLst/>
          </a:prstGeom>
        </p:spPr>
        <p:txBody>
          <a:bodyPr anchor="b"/>
          <a:lstStyle>
            <a:lvl1pPr algn="r">
              <a:defRPr sz="1200">
                <a:solidFill>
                  <a:srgbClr val="6786B7"/>
                </a:solidFill>
                <a:latin typeface="Century Gothic" panose="020B0502020202020204" pitchFamily="34" charset="0"/>
              </a:defRPr>
            </a:lvl1pPr>
          </a:lstStyle>
          <a:p>
            <a:fld id="{AE4ED8D4-1B03-CC46-A4E2-3A8FEC61B59B}" type="datetime1">
              <a:rPr lang="en-CA" smtClean="0"/>
              <a:pPr/>
              <a:t>2023-08-14</a:t>
            </a:fld>
            <a:endParaRPr lang="en-US" dirty="0"/>
          </a:p>
        </p:txBody>
      </p:sp>
      <p:sp>
        <p:nvSpPr>
          <p:cNvPr id="11" name="Footer Placeholder 4">
            <a:extLst>
              <a:ext uri="{FF2B5EF4-FFF2-40B4-BE49-F238E27FC236}">
                <a16:creationId xmlns:a16="http://schemas.microsoft.com/office/drawing/2014/main" id="{540EFD66-4A64-EFC5-E06C-645BBCFBF7EA}"/>
              </a:ext>
            </a:extLst>
          </p:cNvPr>
          <p:cNvSpPr>
            <a:spLocks noGrp="1"/>
          </p:cNvSpPr>
          <p:nvPr>
            <p:ph type="ftr" sz="quarter" idx="11"/>
          </p:nvPr>
        </p:nvSpPr>
        <p:spPr>
          <a:xfrm>
            <a:off x="900000" y="6846881"/>
            <a:ext cx="2039418" cy="413808"/>
          </a:xfrm>
          <a:prstGeom prst="rect">
            <a:avLst/>
          </a:prstGeom>
        </p:spPr>
        <p:txBody>
          <a:bodyPr anchor="b"/>
          <a:lstStyle>
            <a:lvl1pPr>
              <a:defRPr sz="1200" b="1" i="0">
                <a:solidFill>
                  <a:srgbClr val="6786B7"/>
                </a:solidFill>
                <a:latin typeface="Century Gothic" panose="020B0502020202020204" pitchFamily="34" charset="0"/>
              </a:defRPr>
            </a:lvl1pPr>
          </a:lstStyle>
          <a:p>
            <a:r>
              <a:rPr lang="en-US"/>
              <a:t>livrescanadabooks.com</a:t>
            </a:r>
            <a:endParaRPr lang="en-US" dirty="0"/>
          </a:p>
        </p:txBody>
      </p:sp>
      <p:sp>
        <p:nvSpPr>
          <p:cNvPr id="12" name="Slide Number Placeholder 5">
            <a:extLst>
              <a:ext uri="{FF2B5EF4-FFF2-40B4-BE49-F238E27FC236}">
                <a16:creationId xmlns:a16="http://schemas.microsoft.com/office/drawing/2014/main" id="{A9E419B3-6371-6E10-5C64-17D4FBE99055}"/>
              </a:ext>
            </a:extLst>
          </p:cNvPr>
          <p:cNvSpPr>
            <a:spLocks noGrp="1"/>
          </p:cNvSpPr>
          <p:nvPr>
            <p:ph type="sldNum" sz="quarter" idx="4"/>
          </p:nvPr>
        </p:nvSpPr>
        <p:spPr>
          <a:xfrm>
            <a:off x="12352112" y="6846881"/>
            <a:ext cx="563902" cy="413808"/>
          </a:xfrm>
          <a:prstGeom prst="rect">
            <a:avLst/>
          </a:prstGeom>
        </p:spPr>
        <p:txBody>
          <a:bodyPr anchor="b"/>
          <a:lstStyle>
            <a:lvl1pPr algn="r">
              <a:defRPr sz="1200">
                <a:solidFill>
                  <a:srgbClr val="6786B7"/>
                </a:solidFill>
                <a:latin typeface="Century Gothic" panose="020B0502020202020204" pitchFamily="34" charset="0"/>
              </a:defRPr>
            </a:lvl1pPr>
          </a:lstStyle>
          <a:p>
            <a:fld id="{93E4AAA4-6363-4581-962D-1ACCC2D600C5}" type="slidenum">
              <a:rPr lang="en-US" smtClean="0"/>
              <a:pPr/>
              <a:t>‹#›</a:t>
            </a:fld>
            <a:endParaRPr lang="en-US" dirty="0"/>
          </a:p>
        </p:txBody>
      </p:sp>
    </p:spTree>
    <p:extLst>
      <p:ext uri="{BB962C8B-B14F-4D97-AF65-F5344CB8AC3E}">
        <p14:creationId xmlns:p14="http://schemas.microsoft.com/office/powerpoint/2010/main" val="29997380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9" name="Date Placeholder 3">
            <a:extLst>
              <a:ext uri="{FF2B5EF4-FFF2-40B4-BE49-F238E27FC236}">
                <a16:creationId xmlns:a16="http://schemas.microsoft.com/office/drawing/2014/main" id="{29022D50-9E42-3E55-2D21-6CB87B256341}"/>
              </a:ext>
            </a:extLst>
          </p:cNvPr>
          <p:cNvSpPr>
            <a:spLocks noGrp="1"/>
          </p:cNvSpPr>
          <p:nvPr>
            <p:ph type="dt" sz="half" idx="2"/>
          </p:nvPr>
        </p:nvSpPr>
        <p:spPr>
          <a:xfrm>
            <a:off x="9412451" y="6846881"/>
            <a:ext cx="1516729" cy="413808"/>
          </a:xfrm>
          <a:prstGeom prst="rect">
            <a:avLst/>
          </a:prstGeom>
        </p:spPr>
        <p:txBody>
          <a:bodyPr anchor="b"/>
          <a:lstStyle>
            <a:lvl1pPr algn="r">
              <a:defRPr sz="1200">
                <a:solidFill>
                  <a:srgbClr val="6786B7"/>
                </a:solidFill>
                <a:latin typeface="Century Gothic" panose="020B0502020202020204" pitchFamily="34" charset="0"/>
              </a:defRPr>
            </a:lvl1pPr>
          </a:lstStyle>
          <a:p>
            <a:fld id="{AE4ED8D4-1B03-CC46-A4E2-3A8FEC61B59B}" type="datetime1">
              <a:rPr lang="en-CA" smtClean="0"/>
              <a:pPr/>
              <a:t>2023-08-14</a:t>
            </a:fld>
            <a:endParaRPr lang="en-US" dirty="0"/>
          </a:p>
        </p:txBody>
      </p:sp>
      <p:sp>
        <p:nvSpPr>
          <p:cNvPr id="10" name="Footer Placeholder 4">
            <a:extLst>
              <a:ext uri="{FF2B5EF4-FFF2-40B4-BE49-F238E27FC236}">
                <a16:creationId xmlns:a16="http://schemas.microsoft.com/office/drawing/2014/main" id="{CCB1B50D-0A10-0CA8-34B8-9DA9D7E53213}"/>
              </a:ext>
            </a:extLst>
          </p:cNvPr>
          <p:cNvSpPr>
            <a:spLocks noGrp="1"/>
          </p:cNvSpPr>
          <p:nvPr>
            <p:ph type="ftr" sz="quarter" idx="11"/>
          </p:nvPr>
        </p:nvSpPr>
        <p:spPr>
          <a:xfrm>
            <a:off x="900000" y="6846881"/>
            <a:ext cx="2039418" cy="413808"/>
          </a:xfrm>
          <a:prstGeom prst="rect">
            <a:avLst/>
          </a:prstGeom>
        </p:spPr>
        <p:txBody>
          <a:bodyPr anchor="b"/>
          <a:lstStyle>
            <a:lvl1pPr>
              <a:defRPr sz="1200" b="1" i="0">
                <a:solidFill>
                  <a:srgbClr val="6786B7"/>
                </a:solidFill>
                <a:latin typeface="Century Gothic" panose="020B0502020202020204" pitchFamily="34" charset="0"/>
              </a:defRPr>
            </a:lvl1pPr>
          </a:lstStyle>
          <a:p>
            <a:r>
              <a:rPr lang="en-US"/>
              <a:t>livrescanadabooks.com</a:t>
            </a:r>
            <a:endParaRPr lang="en-US" dirty="0"/>
          </a:p>
        </p:txBody>
      </p:sp>
      <p:sp>
        <p:nvSpPr>
          <p:cNvPr id="11" name="Slide Number Placeholder 5">
            <a:extLst>
              <a:ext uri="{FF2B5EF4-FFF2-40B4-BE49-F238E27FC236}">
                <a16:creationId xmlns:a16="http://schemas.microsoft.com/office/drawing/2014/main" id="{E8168803-7C04-3B2F-2F2F-857C70B942EF}"/>
              </a:ext>
            </a:extLst>
          </p:cNvPr>
          <p:cNvSpPr>
            <a:spLocks noGrp="1"/>
          </p:cNvSpPr>
          <p:nvPr>
            <p:ph type="sldNum" sz="quarter" idx="4"/>
          </p:nvPr>
        </p:nvSpPr>
        <p:spPr>
          <a:xfrm>
            <a:off x="12352112" y="6846881"/>
            <a:ext cx="563902" cy="413808"/>
          </a:xfrm>
          <a:prstGeom prst="rect">
            <a:avLst/>
          </a:prstGeom>
        </p:spPr>
        <p:txBody>
          <a:bodyPr anchor="b"/>
          <a:lstStyle>
            <a:lvl1pPr algn="r">
              <a:defRPr sz="1200">
                <a:solidFill>
                  <a:srgbClr val="6786B7"/>
                </a:solidFill>
                <a:latin typeface="Century Gothic" panose="020B0502020202020204" pitchFamily="34" charset="0"/>
              </a:defRPr>
            </a:lvl1pPr>
          </a:lstStyle>
          <a:p>
            <a:fld id="{93E4AAA4-6363-4581-962D-1ACCC2D600C5}" type="slidenum">
              <a:rPr lang="en-US" smtClean="0"/>
              <a:pPr/>
              <a:t>‹#›</a:t>
            </a:fld>
            <a:endParaRPr lang="en-US" dirty="0"/>
          </a:p>
        </p:txBody>
      </p:sp>
    </p:spTree>
    <p:extLst>
      <p:ext uri="{BB962C8B-B14F-4D97-AF65-F5344CB8AC3E}">
        <p14:creationId xmlns:p14="http://schemas.microsoft.com/office/powerpoint/2010/main" val="38667002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96D507F-D925-022E-8AFC-510AD28C33F4}"/>
              </a:ext>
            </a:extLst>
          </p:cNvPr>
          <p:cNvPicPr>
            <a:picLocks noChangeAspect="1"/>
          </p:cNvPicPr>
          <p:nvPr userDrawn="1"/>
        </p:nvPicPr>
        <p:blipFill>
          <a:blip r:embed="rId16"/>
          <a:stretch>
            <a:fillRect/>
          </a:stretch>
        </p:blipFill>
        <p:spPr>
          <a:xfrm>
            <a:off x="-10576335" y="-2240738"/>
            <a:ext cx="11166838" cy="12253876"/>
          </a:xfrm>
          <a:prstGeom prst="rect">
            <a:avLst/>
          </a:prstGeom>
        </p:spPr>
      </p:pic>
      <p:pic>
        <p:nvPicPr>
          <p:cNvPr id="11" name="Picture 10">
            <a:extLst>
              <a:ext uri="{FF2B5EF4-FFF2-40B4-BE49-F238E27FC236}">
                <a16:creationId xmlns:a16="http://schemas.microsoft.com/office/drawing/2014/main" id="{38626915-186D-9EB7-51BC-0727E5E3215F}"/>
              </a:ext>
            </a:extLst>
          </p:cNvPr>
          <p:cNvPicPr>
            <a:picLocks noChangeAspect="1"/>
          </p:cNvPicPr>
          <p:nvPr userDrawn="1"/>
        </p:nvPicPr>
        <p:blipFill>
          <a:blip r:embed="rId16"/>
          <a:stretch>
            <a:fillRect/>
          </a:stretch>
        </p:blipFill>
        <p:spPr>
          <a:xfrm>
            <a:off x="9936039" y="-2240738"/>
            <a:ext cx="11166838" cy="12253876"/>
          </a:xfrm>
          <a:prstGeom prst="rect">
            <a:avLst/>
          </a:prstGeom>
        </p:spPr>
      </p:pic>
      <p:sp>
        <p:nvSpPr>
          <p:cNvPr id="2" name="Title Placeholder 1"/>
          <p:cNvSpPr>
            <a:spLocks noGrp="1"/>
          </p:cNvSpPr>
          <p:nvPr>
            <p:ph type="title"/>
          </p:nvPr>
        </p:nvSpPr>
        <p:spPr>
          <a:xfrm>
            <a:off x="899998" y="413809"/>
            <a:ext cx="12016014" cy="1463117"/>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899999" y="2037348"/>
            <a:ext cx="12016014" cy="457446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a:extLst>
              <a:ext uri="{FF2B5EF4-FFF2-40B4-BE49-F238E27FC236}">
                <a16:creationId xmlns:a16="http://schemas.microsoft.com/office/drawing/2014/main" id="{A53A397F-F5B9-1B50-13EA-806E44DBB134}"/>
              </a:ext>
            </a:extLst>
          </p:cNvPr>
          <p:cNvSpPr>
            <a:spLocks noGrp="1"/>
          </p:cNvSpPr>
          <p:nvPr>
            <p:ph type="dt" sz="half" idx="2"/>
          </p:nvPr>
        </p:nvSpPr>
        <p:spPr>
          <a:xfrm>
            <a:off x="9412451" y="6846881"/>
            <a:ext cx="1516729" cy="413808"/>
          </a:xfrm>
          <a:prstGeom prst="rect">
            <a:avLst/>
          </a:prstGeom>
        </p:spPr>
        <p:txBody>
          <a:bodyPr anchor="b"/>
          <a:lstStyle>
            <a:lvl1pPr algn="r">
              <a:defRPr sz="1200">
                <a:solidFill>
                  <a:srgbClr val="6786B7"/>
                </a:solidFill>
                <a:latin typeface="Century Gothic" panose="020B0502020202020204" pitchFamily="34" charset="0"/>
              </a:defRPr>
            </a:lvl1pPr>
          </a:lstStyle>
          <a:p>
            <a:fld id="{AE4ED8D4-1B03-CC46-A4E2-3A8FEC61B59B}" type="datetime1">
              <a:rPr lang="en-CA" smtClean="0"/>
              <a:pPr/>
              <a:t>2023-08-14</a:t>
            </a:fld>
            <a:endParaRPr lang="en-US" dirty="0"/>
          </a:p>
        </p:txBody>
      </p:sp>
      <p:sp>
        <p:nvSpPr>
          <p:cNvPr id="8" name="Footer Placeholder 4">
            <a:extLst>
              <a:ext uri="{FF2B5EF4-FFF2-40B4-BE49-F238E27FC236}">
                <a16:creationId xmlns:a16="http://schemas.microsoft.com/office/drawing/2014/main" id="{A4E9BE4B-6F6A-779D-8194-6247C3E2DF01}"/>
              </a:ext>
            </a:extLst>
          </p:cNvPr>
          <p:cNvSpPr>
            <a:spLocks noGrp="1"/>
          </p:cNvSpPr>
          <p:nvPr>
            <p:ph type="ftr" sz="quarter" idx="3"/>
          </p:nvPr>
        </p:nvSpPr>
        <p:spPr>
          <a:xfrm>
            <a:off x="900000" y="6846881"/>
            <a:ext cx="2039418" cy="413808"/>
          </a:xfrm>
          <a:prstGeom prst="rect">
            <a:avLst/>
          </a:prstGeom>
        </p:spPr>
        <p:txBody>
          <a:bodyPr anchor="b"/>
          <a:lstStyle>
            <a:lvl1pPr>
              <a:defRPr sz="1200" b="1" i="0">
                <a:solidFill>
                  <a:srgbClr val="6786B7"/>
                </a:solidFill>
                <a:latin typeface="Century Gothic" panose="020B0502020202020204" pitchFamily="34" charset="0"/>
              </a:defRPr>
            </a:lvl1pPr>
          </a:lstStyle>
          <a:p>
            <a:r>
              <a:rPr lang="en-US"/>
              <a:t>livrescanadabooks.com</a:t>
            </a:r>
            <a:endParaRPr lang="en-US" dirty="0"/>
          </a:p>
        </p:txBody>
      </p:sp>
      <p:sp>
        <p:nvSpPr>
          <p:cNvPr id="9" name="Slide Number Placeholder 5">
            <a:extLst>
              <a:ext uri="{FF2B5EF4-FFF2-40B4-BE49-F238E27FC236}">
                <a16:creationId xmlns:a16="http://schemas.microsoft.com/office/drawing/2014/main" id="{B7F18B9C-9C88-B3CA-2E45-E8746553D593}"/>
              </a:ext>
            </a:extLst>
          </p:cNvPr>
          <p:cNvSpPr>
            <a:spLocks noGrp="1"/>
          </p:cNvSpPr>
          <p:nvPr>
            <p:ph type="sldNum" sz="quarter" idx="4"/>
          </p:nvPr>
        </p:nvSpPr>
        <p:spPr>
          <a:xfrm>
            <a:off x="12352112" y="6846881"/>
            <a:ext cx="563902" cy="413808"/>
          </a:xfrm>
          <a:prstGeom prst="rect">
            <a:avLst/>
          </a:prstGeom>
        </p:spPr>
        <p:txBody>
          <a:bodyPr anchor="b"/>
          <a:lstStyle>
            <a:lvl1pPr algn="r">
              <a:defRPr sz="1200">
                <a:solidFill>
                  <a:srgbClr val="6786B7"/>
                </a:solidFill>
                <a:latin typeface="Century Gothic" panose="020B0502020202020204" pitchFamily="34" charset="0"/>
              </a:defRPr>
            </a:lvl1pPr>
          </a:lstStyle>
          <a:p>
            <a:fld id="{93E4AAA4-6363-4581-962D-1ACCC2D600C5}" type="slidenum">
              <a:rPr lang="en-US" smtClean="0"/>
              <a:pPr/>
              <a:t>‹#›</a:t>
            </a:fld>
            <a:endParaRPr lang="en-US" dirty="0"/>
          </a:p>
        </p:txBody>
      </p:sp>
    </p:spTree>
    <p:extLst>
      <p:ext uri="{BB962C8B-B14F-4D97-AF65-F5344CB8AC3E}">
        <p14:creationId xmlns:p14="http://schemas.microsoft.com/office/powerpoint/2010/main" val="36481676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70" r:id="rId4"/>
    <p:sldLayoutId id="2147483671" r:id="rId5"/>
    <p:sldLayoutId id="2147483664" r:id="rId6"/>
    <p:sldLayoutId id="2147483665" r:id="rId7"/>
    <p:sldLayoutId id="2147483666" r:id="rId8"/>
    <p:sldLayoutId id="2147483667" r:id="rId9"/>
    <p:sldLayoutId id="2147483672" r:id="rId10"/>
    <p:sldLayoutId id="2147483668" r:id="rId11"/>
    <p:sldLayoutId id="2147483669" r:id="rId12"/>
    <p:sldLayoutId id="2147483673" r:id="rId13"/>
    <p:sldLayoutId id="2147483674" r:id="rId14"/>
  </p:sldLayoutIdLst>
  <p:txStyles>
    <p:titleStyle>
      <a:lvl1pPr algn="l" defTabSz="1036198" rtl="0" eaLnBrk="1" latinLnBrk="0" hangingPunct="1">
        <a:lnSpc>
          <a:spcPct val="90000"/>
        </a:lnSpc>
        <a:spcBef>
          <a:spcPct val="0"/>
        </a:spcBef>
        <a:buNone/>
        <a:defRPr sz="4800" b="1" i="0" kern="1200">
          <a:solidFill>
            <a:srgbClr val="6786B7"/>
          </a:solidFill>
          <a:latin typeface="Century Gothic" panose="020B0502020202020204" pitchFamily="34" charset="0"/>
          <a:ea typeface="+mj-ea"/>
          <a:cs typeface="+mj-cs"/>
        </a:defRPr>
      </a:lvl1pPr>
    </p:titleStyle>
    <p:bodyStyle>
      <a:lvl1pPr marL="259050" indent="-259050" algn="l" defTabSz="1036198" rtl="0" eaLnBrk="1" latinLnBrk="0" hangingPunct="1">
        <a:lnSpc>
          <a:spcPct val="90000"/>
        </a:lnSpc>
        <a:spcBef>
          <a:spcPts val="1133"/>
        </a:spcBef>
        <a:buFont typeface="Arial" panose="020B0604020202020204" pitchFamily="34" charset="0"/>
        <a:buChar char="•"/>
        <a:defRPr sz="3600" kern="1200">
          <a:solidFill>
            <a:schemeClr val="tx1"/>
          </a:solidFill>
          <a:latin typeface="Century Gothic" panose="020B0502020202020204" pitchFamily="34" charset="0"/>
          <a:ea typeface="+mn-ea"/>
          <a:cs typeface="+mn-cs"/>
        </a:defRPr>
      </a:lvl1pPr>
      <a:lvl2pPr marL="777149" indent="-259050" algn="l" defTabSz="1036198" rtl="0" eaLnBrk="1" latinLnBrk="0" hangingPunct="1">
        <a:lnSpc>
          <a:spcPct val="90000"/>
        </a:lnSpc>
        <a:spcBef>
          <a:spcPts val="567"/>
        </a:spcBef>
        <a:buFont typeface="Arial" panose="020B0604020202020204" pitchFamily="34" charset="0"/>
        <a:buChar char="•"/>
        <a:defRPr sz="3000" kern="1200">
          <a:solidFill>
            <a:schemeClr val="tx1"/>
          </a:solidFill>
          <a:latin typeface="Century Gothic" panose="020B0502020202020204" pitchFamily="34" charset="0"/>
          <a:ea typeface="+mn-ea"/>
          <a:cs typeface="+mn-cs"/>
        </a:defRPr>
      </a:lvl2pPr>
      <a:lvl3pPr marL="1295248" indent="-259050" algn="l" defTabSz="1036198" rtl="0" eaLnBrk="1" latinLnBrk="0" hangingPunct="1">
        <a:lnSpc>
          <a:spcPct val="90000"/>
        </a:lnSpc>
        <a:spcBef>
          <a:spcPts val="567"/>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813347" indent="-259050" algn="l" defTabSz="1036198" rtl="0" eaLnBrk="1" latinLnBrk="0" hangingPunct="1">
        <a:lnSpc>
          <a:spcPct val="90000"/>
        </a:lnSpc>
        <a:spcBef>
          <a:spcPts val="567"/>
        </a:spcBef>
        <a:buFont typeface="Arial" panose="020B0604020202020204" pitchFamily="34" charset="0"/>
        <a:buChar char="•"/>
        <a:defRPr sz="2100" kern="1200">
          <a:solidFill>
            <a:schemeClr val="tx1"/>
          </a:solidFill>
          <a:latin typeface="Century Gothic" panose="020B0502020202020204" pitchFamily="34" charset="0"/>
          <a:ea typeface="+mn-ea"/>
          <a:cs typeface="+mn-cs"/>
        </a:defRPr>
      </a:lvl4pPr>
      <a:lvl5pPr marL="2331446" indent="-259050" algn="l" defTabSz="1036198" rtl="0" eaLnBrk="1" latinLnBrk="0" hangingPunct="1">
        <a:lnSpc>
          <a:spcPct val="90000"/>
        </a:lnSpc>
        <a:spcBef>
          <a:spcPts val="567"/>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849545" indent="-259050" algn="l" defTabSz="1036198"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6pPr>
      <a:lvl7pPr marL="3367644" indent="-259050" algn="l" defTabSz="1036198"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7pPr>
      <a:lvl8pPr marL="3885743" indent="-259050" algn="l" defTabSz="1036198"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8pPr>
      <a:lvl9pPr marL="4403842" indent="-259050" algn="l" defTabSz="1036198"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9pPr>
    </p:bodyStyle>
    <p:otherStyle>
      <a:defPPr>
        <a:defRPr lang="en-US"/>
      </a:defPPr>
      <a:lvl1pPr marL="0" algn="l" defTabSz="1036198" rtl="0" eaLnBrk="1" latinLnBrk="0" hangingPunct="1">
        <a:defRPr sz="2040" kern="1200">
          <a:solidFill>
            <a:schemeClr val="tx1"/>
          </a:solidFill>
          <a:latin typeface="+mn-lt"/>
          <a:ea typeface="+mn-ea"/>
          <a:cs typeface="+mn-cs"/>
        </a:defRPr>
      </a:lvl1pPr>
      <a:lvl2pPr marL="518099" algn="l" defTabSz="1036198" rtl="0" eaLnBrk="1" latinLnBrk="0" hangingPunct="1">
        <a:defRPr sz="2040" kern="1200">
          <a:solidFill>
            <a:schemeClr val="tx1"/>
          </a:solidFill>
          <a:latin typeface="+mn-lt"/>
          <a:ea typeface="+mn-ea"/>
          <a:cs typeface="+mn-cs"/>
        </a:defRPr>
      </a:lvl2pPr>
      <a:lvl3pPr marL="1036198" algn="l" defTabSz="1036198" rtl="0" eaLnBrk="1" latinLnBrk="0" hangingPunct="1">
        <a:defRPr sz="2040" kern="1200">
          <a:solidFill>
            <a:schemeClr val="tx1"/>
          </a:solidFill>
          <a:latin typeface="+mn-lt"/>
          <a:ea typeface="+mn-ea"/>
          <a:cs typeface="+mn-cs"/>
        </a:defRPr>
      </a:lvl3pPr>
      <a:lvl4pPr marL="1554297" algn="l" defTabSz="1036198" rtl="0" eaLnBrk="1" latinLnBrk="0" hangingPunct="1">
        <a:defRPr sz="2040" kern="1200">
          <a:solidFill>
            <a:schemeClr val="tx1"/>
          </a:solidFill>
          <a:latin typeface="+mn-lt"/>
          <a:ea typeface="+mn-ea"/>
          <a:cs typeface="+mn-cs"/>
        </a:defRPr>
      </a:lvl4pPr>
      <a:lvl5pPr marL="2072396" algn="l" defTabSz="1036198" rtl="0" eaLnBrk="1" latinLnBrk="0" hangingPunct="1">
        <a:defRPr sz="2040" kern="1200">
          <a:solidFill>
            <a:schemeClr val="tx1"/>
          </a:solidFill>
          <a:latin typeface="+mn-lt"/>
          <a:ea typeface="+mn-ea"/>
          <a:cs typeface="+mn-cs"/>
        </a:defRPr>
      </a:lvl5pPr>
      <a:lvl6pPr marL="2590495" algn="l" defTabSz="1036198" rtl="0" eaLnBrk="1" latinLnBrk="0" hangingPunct="1">
        <a:defRPr sz="2040" kern="1200">
          <a:solidFill>
            <a:schemeClr val="tx1"/>
          </a:solidFill>
          <a:latin typeface="+mn-lt"/>
          <a:ea typeface="+mn-ea"/>
          <a:cs typeface="+mn-cs"/>
        </a:defRPr>
      </a:lvl6pPr>
      <a:lvl7pPr marL="3108594" algn="l" defTabSz="1036198" rtl="0" eaLnBrk="1" latinLnBrk="0" hangingPunct="1">
        <a:defRPr sz="2040" kern="1200">
          <a:solidFill>
            <a:schemeClr val="tx1"/>
          </a:solidFill>
          <a:latin typeface="+mn-lt"/>
          <a:ea typeface="+mn-ea"/>
          <a:cs typeface="+mn-cs"/>
        </a:defRPr>
      </a:lvl7pPr>
      <a:lvl8pPr marL="3626693" algn="l" defTabSz="1036198" rtl="0" eaLnBrk="1" latinLnBrk="0" hangingPunct="1">
        <a:defRPr sz="2040" kern="1200">
          <a:solidFill>
            <a:schemeClr val="tx1"/>
          </a:solidFill>
          <a:latin typeface="+mn-lt"/>
          <a:ea typeface="+mn-ea"/>
          <a:cs typeface="+mn-cs"/>
        </a:defRPr>
      </a:lvl8pPr>
      <a:lvl9pPr marL="4144792" algn="l" defTabSz="1036198" rtl="0" eaLnBrk="1" latinLnBrk="0" hangingPunct="1">
        <a:defRPr sz="20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4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3.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4.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6.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7.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8.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54.jpg"/><Relationship Id="rId4" Type="http://schemas.openxmlformats.org/officeDocument/2006/relationships/image" Target="../media/image53.jpg"/></Relationships>
</file>

<file path=ppt/slides/_rels/slide57.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jpg"/><Relationship Id="rId7" Type="http://schemas.openxmlformats.org/officeDocument/2006/relationships/image" Target="../media/image60.jpe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jpg"/><Relationship Id="rId4" Type="http://schemas.openxmlformats.org/officeDocument/2006/relationships/image" Target="../media/image57.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hyperlink" Target="https://www.surveymonkey.com/r/N5N9NVB" TargetMode="Externa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emf"/><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12.jpg"/><Relationship Id="rId7"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0C577-EFDE-BA57-FD5D-CF77754012D5}"/>
              </a:ext>
            </a:extLst>
          </p:cNvPr>
          <p:cNvSpPr>
            <a:spLocks noGrp="1"/>
          </p:cNvSpPr>
          <p:nvPr>
            <p:ph type="ctrTitle"/>
          </p:nvPr>
        </p:nvSpPr>
        <p:spPr>
          <a:xfrm>
            <a:off x="899999" y="1923688"/>
            <a:ext cx="12016015" cy="2834639"/>
          </a:xfrm>
        </p:spPr>
        <p:txBody>
          <a:bodyPr/>
          <a:lstStyle/>
          <a:p>
            <a:r>
              <a:rPr lang="en-US" dirty="0"/>
              <a:t>Exporter </a:t>
            </a:r>
            <a:r>
              <a:rPr lang="en-US" dirty="0" err="1"/>
              <a:t>en</a:t>
            </a:r>
            <a:r>
              <a:rPr lang="en-US" dirty="0"/>
              <a:t> </a:t>
            </a:r>
            <a:r>
              <a:rPr lang="en-US" dirty="0" err="1"/>
              <a:t>Slovénie</a:t>
            </a:r>
            <a:endParaRPr lang="en-US" dirty="0"/>
          </a:p>
        </p:txBody>
      </p:sp>
      <p:sp>
        <p:nvSpPr>
          <p:cNvPr id="3" name="Subtitle 2">
            <a:extLst>
              <a:ext uri="{FF2B5EF4-FFF2-40B4-BE49-F238E27FC236}">
                <a16:creationId xmlns:a16="http://schemas.microsoft.com/office/drawing/2014/main" id="{00D388CE-FF7F-2614-1817-C6F8A7ECF167}"/>
              </a:ext>
            </a:extLst>
          </p:cNvPr>
          <p:cNvSpPr>
            <a:spLocks noGrp="1"/>
          </p:cNvSpPr>
          <p:nvPr>
            <p:ph type="subTitle" idx="1"/>
          </p:nvPr>
        </p:nvSpPr>
        <p:spPr>
          <a:xfrm>
            <a:off x="900000" y="4957011"/>
            <a:ext cx="12016014" cy="1660357"/>
          </a:xfrm>
        </p:spPr>
        <p:txBody>
          <a:bodyPr>
            <a:noAutofit/>
          </a:bodyPr>
          <a:lstStyle/>
          <a:p>
            <a:endParaRPr lang="en-US" sz="1800" dirty="0"/>
          </a:p>
          <a:p>
            <a:pPr marL="0" marR="0" lvl="0" indent="0" algn="l" defTabSz="914341"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400" b="0" dirty="0" err="1"/>
              <a:t>Webinaire</a:t>
            </a:r>
            <a:r>
              <a:rPr lang="en-US" sz="2400" b="0" dirty="0"/>
              <a:t> </a:t>
            </a:r>
            <a:r>
              <a:rPr lang="en-US" sz="2400" b="0" dirty="0" err="1"/>
              <a:t>présenté</a:t>
            </a:r>
            <a:r>
              <a:rPr lang="en-US" sz="2400" b="0" dirty="0"/>
              <a:t> par </a:t>
            </a:r>
            <a:r>
              <a:rPr kumimoji="0" lang="en-US" sz="2118"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Mihael </a:t>
            </a:r>
            <a:r>
              <a:rPr kumimoji="0" lang="en-US" sz="2118"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Kovač</a:t>
            </a:r>
            <a:endParaRPr kumimoji="0" lang="en-US" sz="2118"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endParaRPr lang="en-US" sz="2400" b="0" dirty="0"/>
          </a:p>
          <a:p>
            <a:r>
              <a:rPr lang="en-US" sz="1800" b="0" dirty="0"/>
              <a:t>17 </a:t>
            </a:r>
            <a:r>
              <a:rPr lang="en-US" sz="1800" b="0" dirty="0" err="1"/>
              <a:t>août</a:t>
            </a:r>
            <a:r>
              <a:rPr lang="en-US" sz="1800" b="0" dirty="0"/>
              <a:t> 2023</a:t>
            </a:r>
          </a:p>
        </p:txBody>
      </p:sp>
      <p:sp>
        <p:nvSpPr>
          <p:cNvPr id="5" name="Footer Placeholder 4">
            <a:extLst>
              <a:ext uri="{FF2B5EF4-FFF2-40B4-BE49-F238E27FC236}">
                <a16:creationId xmlns:a16="http://schemas.microsoft.com/office/drawing/2014/main" id="{9F7DF4AD-5233-958D-F6BB-A29B834DCF07}"/>
              </a:ext>
            </a:extLst>
          </p:cNvPr>
          <p:cNvSpPr>
            <a:spLocks noGrp="1"/>
          </p:cNvSpPr>
          <p:nvPr>
            <p:ph type="ftr" sz="quarter" idx="3"/>
          </p:nvPr>
        </p:nvSpPr>
        <p:spPr>
          <a:xfrm>
            <a:off x="900000" y="6846881"/>
            <a:ext cx="2039418" cy="413808"/>
          </a:xfrm>
          <a:prstGeom prst="rect">
            <a:avLst/>
          </a:prstGeom>
        </p:spPr>
        <p:txBody>
          <a:bodyPr anchor="b"/>
          <a:lstStyle>
            <a:lvl1pPr>
              <a:defRPr sz="1200" b="1" i="0">
                <a:solidFill>
                  <a:schemeClr val="bg1"/>
                </a:solidFill>
                <a:latin typeface="Century Gothic" panose="020B0502020202020204" pitchFamily="34" charset="0"/>
              </a:defRPr>
            </a:lvl1pPr>
          </a:lstStyle>
          <a:p>
            <a:r>
              <a:rPr lang="en-US" dirty="0" err="1"/>
              <a:t>livrescanadabooks.com</a:t>
            </a:r>
            <a:endParaRPr lang="en-US" dirty="0"/>
          </a:p>
        </p:txBody>
      </p:sp>
    </p:spTree>
    <p:extLst>
      <p:ext uri="{BB962C8B-B14F-4D97-AF65-F5344CB8AC3E}">
        <p14:creationId xmlns:p14="http://schemas.microsoft.com/office/powerpoint/2010/main" val="41617754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7310DF7-4892-0B98-4C93-E705E6C20ED8}"/>
              </a:ext>
            </a:extLst>
          </p:cNvPr>
          <p:cNvSpPr>
            <a:spLocks noGrp="1"/>
          </p:cNvSpPr>
          <p:nvPr>
            <p:ph type="title"/>
          </p:nvPr>
        </p:nvSpPr>
        <p:spPr>
          <a:xfrm>
            <a:off x="116959" y="155877"/>
            <a:ext cx="12749204" cy="2236449"/>
          </a:xfrm>
        </p:spPr>
        <p:txBody>
          <a:bodyPr>
            <a:noAutofit/>
          </a:bodyPr>
          <a:lstStyle/>
          <a:p>
            <a:r>
              <a:rPr lang="sl-SI" sz="4400" dirty="0"/>
              <a:t>Dans un endroit aussi agité, les livres, </a:t>
            </a:r>
            <a:br>
              <a:rPr lang="sl-SI" sz="4400" dirty="0"/>
            </a:br>
            <a:r>
              <a:rPr lang="sl-SI" sz="4400" dirty="0"/>
              <a:t>la culture et la vie publique constituent l’un des principaux piliers de l’identité. </a:t>
            </a:r>
          </a:p>
        </p:txBody>
      </p:sp>
      <p:pic>
        <p:nvPicPr>
          <p:cNvPr id="4" name="Content Placeholder 3" descr="Presernov-spomenik-430.jpg">
            <a:extLst>
              <a:ext uri="{FF2B5EF4-FFF2-40B4-BE49-F238E27FC236}">
                <a16:creationId xmlns:a16="http://schemas.microsoft.com/office/drawing/2014/main" id="{39B8AC40-15D2-177A-FF31-78D94D77049C}"/>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rcRect t="3536" b="3536"/>
          <a:stretch>
            <a:fillRect/>
          </a:stretch>
        </p:blipFill>
        <p:spPr>
          <a:xfrm>
            <a:off x="3178459" y="3021709"/>
            <a:ext cx="7591046" cy="4511411"/>
          </a:xfrm>
        </p:spPr>
      </p:pic>
    </p:spTree>
    <p:extLst>
      <p:ext uri="{BB962C8B-B14F-4D97-AF65-F5344CB8AC3E}">
        <p14:creationId xmlns:p14="http://schemas.microsoft.com/office/powerpoint/2010/main" val="8566400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CD23662-686C-49AF-70B0-848B2DD79B3F}"/>
              </a:ext>
            </a:extLst>
          </p:cNvPr>
          <p:cNvSpPr>
            <a:spLocks noGrp="1"/>
          </p:cNvSpPr>
          <p:nvPr>
            <p:ph type="title"/>
          </p:nvPr>
        </p:nvSpPr>
        <p:spPr/>
        <p:txBody>
          <a:bodyPr/>
          <a:lstStyle/>
          <a:p>
            <a:r>
              <a:rPr lang="sl-SI" dirty="0"/>
              <a:t>La structure du marché du livre en Slovénie</a:t>
            </a:r>
          </a:p>
        </p:txBody>
      </p:sp>
      <p:sp>
        <p:nvSpPr>
          <p:cNvPr id="3" name="Označba mesta vsebine 2">
            <a:extLst>
              <a:ext uri="{FF2B5EF4-FFF2-40B4-BE49-F238E27FC236}">
                <a16:creationId xmlns:a16="http://schemas.microsoft.com/office/drawing/2014/main" id="{BBD1C373-4D54-79DA-8340-1C7C5A19AFA6}"/>
              </a:ext>
            </a:extLst>
          </p:cNvPr>
          <p:cNvSpPr>
            <a:spLocks noGrp="1"/>
          </p:cNvSpPr>
          <p:nvPr>
            <p:ph idx="1"/>
          </p:nvPr>
        </p:nvSpPr>
        <p:spPr/>
        <p:txBody>
          <a:bodyPr>
            <a:normAutofit lnSpcReduction="10000"/>
          </a:bodyPr>
          <a:lstStyle/>
          <a:p>
            <a:r>
              <a:rPr lang="sl-SI" sz="3200" dirty="0">
                <a:latin typeface="Arial" panose="020B0604020202020204" pitchFamily="34" charset="0"/>
                <a:cs typeface="Arial" panose="020B0604020202020204" pitchFamily="34" charset="0"/>
              </a:rPr>
              <a:t>Comme tous les petits marchés du livre, le marché slovène est intégré verticalement (les éditeurs sont propriétaires de librairies et vice versa).</a:t>
            </a:r>
          </a:p>
          <a:p>
            <a:r>
              <a:rPr lang="sl-SI" sz="3200" dirty="0">
                <a:latin typeface="Arial" panose="020B0604020202020204" pitchFamily="34" charset="0"/>
                <a:cs typeface="Arial" panose="020B0604020202020204" pitchFamily="34" charset="0"/>
              </a:rPr>
              <a:t>Seules quelques librairies vendent uniquement des livres. </a:t>
            </a:r>
          </a:p>
          <a:p>
            <a:r>
              <a:rPr lang="sl-SI" sz="3200" dirty="0">
                <a:latin typeface="Arial" panose="020B0604020202020204" pitchFamily="34" charset="0"/>
                <a:cs typeface="Arial" panose="020B0604020202020204" pitchFamily="34" charset="0"/>
              </a:rPr>
              <a:t>Certains éditeurs exercent d’autres activités (p. ex., le plus grand éditeur religieux slovène dirige également une agence de tourisme).</a:t>
            </a:r>
          </a:p>
          <a:p>
            <a:pPr marL="0" indent="0">
              <a:buNone/>
            </a:pPr>
            <a:r>
              <a:rPr lang="sl-SI" sz="3200" b="1" dirty="0">
                <a:latin typeface="Arial" panose="020B0604020202020204" pitchFamily="34" charset="0"/>
                <a:cs typeface="Arial" panose="020B0604020202020204" pitchFamily="34" charset="0"/>
              </a:rPr>
              <a:t>Par conséquent, il n’existe pas de données exactes </a:t>
            </a:r>
            <a:br>
              <a:rPr lang="sl-SI" sz="3200" b="1" dirty="0">
                <a:latin typeface="Arial" panose="020B0604020202020204" pitchFamily="34" charset="0"/>
                <a:cs typeface="Arial" panose="020B0604020202020204" pitchFamily="34" charset="0"/>
              </a:rPr>
            </a:br>
            <a:r>
              <a:rPr lang="sl-SI" sz="3200" b="1" dirty="0">
                <a:latin typeface="Arial" panose="020B0604020202020204" pitchFamily="34" charset="0"/>
                <a:cs typeface="Arial" panose="020B0604020202020204" pitchFamily="34" charset="0"/>
              </a:rPr>
              <a:t>sur l’ensemble du marché du livre, mais seulement </a:t>
            </a:r>
            <a:br>
              <a:rPr lang="sl-SI" sz="3200" b="1" dirty="0">
                <a:latin typeface="Arial" panose="020B0604020202020204" pitchFamily="34" charset="0"/>
                <a:cs typeface="Arial" panose="020B0604020202020204" pitchFamily="34" charset="0"/>
              </a:rPr>
            </a:br>
            <a:r>
              <a:rPr lang="sl-SI" sz="3200" b="1" dirty="0">
                <a:latin typeface="Arial" panose="020B0604020202020204" pitchFamily="34" charset="0"/>
                <a:cs typeface="Arial" panose="020B0604020202020204" pitchFamily="34" charset="0"/>
              </a:rPr>
              <a:t>des estimations éclairées. </a:t>
            </a:r>
          </a:p>
          <a:p>
            <a:pPr marL="0" indent="0">
              <a:buNone/>
            </a:pPr>
            <a:endParaRPr lang="sl-SI" dirty="0"/>
          </a:p>
        </p:txBody>
      </p:sp>
    </p:spTree>
    <p:extLst>
      <p:ext uri="{BB962C8B-B14F-4D97-AF65-F5344CB8AC3E}">
        <p14:creationId xmlns:p14="http://schemas.microsoft.com/office/powerpoint/2010/main" val="16162256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A6109E3-CDE5-43AB-B5E0-FFB945C3D001}"/>
              </a:ext>
            </a:extLst>
          </p:cNvPr>
          <p:cNvSpPr>
            <a:spLocks noGrp="1"/>
          </p:cNvSpPr>
          <p:nvPr>
            <p:ph type="title"/>
          </p:nvPr>
        </p:nvSpPr>
        <p:spPr>
          <a:xfrm>
            <a:off x="670076" y="414208"/>
            <a:ext cx="12866162" cy="1502132"/>
          </a:xfrm>
        </p:spPr>
        <p:txBody>
          <a:bodyPr/>
          <a:lstStyle/>
          <a:p>
            <a:r>
              <a:rPr lang="sl-SI" dirty="0"/>
              <a:t>Quelques données sur le marché du livre slovène</a:t>
            </a:r>
          </a:p>
        </p:txBody>
      </p:sp>
      <p:sp>
        <p:nvSpPr>
          <p:cNvPr id="3" name="Označba mesta vsebine 2">
            <a:extLst>
              <a:ext uri="{FF2B5EF4-FFF2-40B4-BE49-F238E27FC236}">
                <a16:creationId xmlns:a16="http://schemas.microsoft.com/office/drawing/2014/main" id="{BD0F58F0-D7F8-4CE8-A66D-873A088B40BF}"/>
              </a:ext>
            </a:extLst>
          </p:cNvPr>
          <p:cNvSpPr>
            <a:spLocks noGrp="1"/>
          </p:cNvSpPr>
          <p:nvPr>
            <p:ph idx="1"/>
          </p:nvPr>
        </p:nvSpPr>
        <p:spPr/>
        <p:txBody>
          <a:bodyPr>
            <a:normAutofit/>
          </a:bodyPr>
          <a:lstStyle/>
          <a:p>
            <a:r>
              <a:rPr lang="fr-CA" sz="3200" dirty="0">
                <a:latin typeface="Arial" panose="020B0604020202020204" pitchFamily="34" charset="0"/>
                <a:ea typeface="Calibri" panose="020F0502020204030204" pitchFamily="34" charset="0"/>
              </a:rPr>
              <a:t>Nombre de titres publiés en 2022 : environ 5 000 ISBN émis, environ 3 300 titres ou ventes sur le marché de la consommation (1,6 titre pour 1 000 habitants)</a:t>
            </a:r>
          </a:p>
          <a:p>
            <a:r>
              <a:rPr lang="fr-CA" sz="3200" dirty="0">
                <a:latin typeface="Arial" panose="020B0604020202020204" pitchFamily="34" charset="0"/>
                <a:ea typeface="Calibri" panose="020F0502020204030204" pitchFamily="34" charset="0"/>
              </a:rPr>
              <a:t>Nombre d’éditeurs : 80 membres de l’association des éditeurs slovène, dont 65 ont publié plus de 10 titres en 2022</a:t>
            </a:r>
          </a:p>
          <a:p>
            <a:r>
              <a:rPr lang="fr-CA" sz="3200" dirty="0">
                <a:latin typeface="Arial" panose="020B0604020202020204" pitchFamily="34" charset="0"/>
                <a:ea typeface="Calibri" panose="020F0502020204030204" pitchFamily="34" charset="0"/>
              </a:rPr>
              <a:t>Chiffre d’affaires : environ 65 millions d’euros, dont 15 à 17 millions d’euros dans le domaine de l’éducation</a:t>
            </a:r>
          </a:p>
          <a:p>
            <a:r>
              <a:rPr lang="fr-CA" sz="3200" dirty="0">
                <a:latin typeface="Arial" panose="020B0604020202020204" pitchFamily="34" charset="0"/>
                <a:ea typeface="Calibri" panose="020F0502020204030204" pitchFamily="34" charset="0"/>
                <a:cs typeface="Times New Roman" panose="02020603050405020304" pitchFamily="18" charset="0"/>
              </a:rPr>
              <a:t>Nombre d’exemplaires imprimés : environ 4,5 millions</a:t>
            </a:r>
          </a:p>
        </p:txBody>
      </p:sp>
    </p:spTree>
    <p:extLst>
      <p:ext uri="{BB962C8B-B14F-4D97-AF65-F5344CB8AC3E}">
        <p14:creationId xmlns:p14="http://schemas.microsoft.com/office/powerpoint/2010/main" val="3925646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par>
                                <p:cTn id="11" presetID="3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6" dur="1000"/>
                                        <p:tgtEl>
                                          <p:spTgt spid="3">
                                            <p:txEl>
                                              <p:pRg st="1" end="1"/>
                                            </p:txEl>
                                          </p:spTgt>
                                        </p:tgtEl>
                                      </p:cBhvr>
                                    </p:animEffect>
                                  </p:childTnLst>
                                </p:cTn>
                              </p:par>
                              <p:par>
                                <p:cTn id="17" presetID="31" presetClass="entr" presetSubtype="0"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1"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2"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4B5768E-41AA-4F4C-A24E-3937DC399E50}"/>
              </a:ext>
            </a:extLst>
          </p:cNvPr>
          <p:cNvSpPr>
            <a:spLocks noGrp="1"/>
          </p:cNvSpPr>
          <p:nvPr>
            <p:ph type="title"/>
          </p:nvPr>
        </p:nvSpPr>
        <p:spPr/>
        <p:txBody>
          <a:bodyPr/>
          <a:lstStyle/>
          <a:p>
            <a:r>
              <a:rPr lang="sl-SI" dirty="0"/>
              <a:t>Quelques données... (suite)</a:t>
            </a:r>
          </a:p>
        </p:txBody>
      </p:sp>
      <p:sp>
        <p:nvSpPr>
          <p:cNvPr id="3" name="Označba mesta vsebine 2">
            <a:extLst>
              <a:ext uri="{FF2B5EF4-FFF2-40B4-BE49-F238E27FC236}">
                <a16:creationId xmlns:a16="http://schemas.microsoft.com/office/drawing/2014/main" id="{93CAF707-1EDA-42EE-9C9E-8EE46642F751}"/>
              </a:ext>
            </a:extLst>
          </p:cNvPr>
          <p:cNvSpPr>
            <a:spLocks noGrp="1"/>
          </p:cNvSpPr>
          <p:nvPr>
            <p:ph idx="1"/>
          </p:nvPr>
        </p:nvSpPr>
        <p:spPr/>
        <p:txBody>
          <a:bodyPr/>
          <a:lstStyle/>
          <a:p>
            <a:pPr marL="0" indent="0">
              <a:buNone/>
            </a:pPr>
            <a:endParaRPr lang="fr-CA" dirty="0"/>
          </a:p>
          <a:p>
            <a:r>
              <a:rPr lang="fr-CA" dirty="0">
                <a:latin typeface="Arial" panose="020B0604020202020204" pitchFamily="34" charset="0"/>
                <a:ea typeface="Calibri" panose="020F0502020204030204" pitchFamily="34" charset="0"/>
                <a:cs typeface="Arial" panose="020B0604020202020204" pitchFamily="34" charset="0"/>
              </a:rPr>
              <a:t>Prix moyen des nouveaux titres publiés : environ 21 euros</a:t>
            </a:r>
          </a:p>
          <a:p>
            <a:r>
              <a:rPr lang="fr-CA" dirty="0">
                <a:latin typeface="Arial" panose="020B0604020202020204" pitchFamily="34" charset="0"/>
                <a:cs typeface="Arial" panose="020B0604020202020204" pitchFamily="34" charset="0"/>
              </a:rPr>
              <a:t>Prix moyen des titres vendus dans les chaînes de librairies : environ 12 euros (selon la chaîne)</a:t>
            </a:r>
          </a:p>
          <a:p>
            <a:r>
              <a:rPr lang="fr-CA" dirty="0">
                <a:latin typeface="Arial" panose="020B0604020202020204" pitchFamily="34" charset="0"/>
                <a:cs typeface="Arial" panose="020B0604020202020204" pitchFamily="34" charset="0"/>
              </a:rPr>
              <a:t>Les livres numériques et les livres audio représentent moins de 1 % du marché</a:t>
            </a:r>
          </a:p>
        </p:txBody>
      </p:sp>
    </p:spTree>
    <p:extLst>
      <p:ext uri="{BB962C8B-B14F-4D97-AF65-F5344CB8AC3E}">
        <p14:creationId xmlns:p14="http://schemas.microsoft.com/office/powerpoint/2010/main" val="2822136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2000"/>
                                        <p:tgtEl>
                                          <p:spTgt spid="3">
                                            <p:txEl>
                                              <p:pRg st="1" end="1"/>
                                            </p:txEl>
                                          </p:spTgt>
                                        </p:tgtEl>
                                      </p:cBhvr>
                                    </p:animEffect>
                                    <p:anim calcmode="lin" valueType="num">
                                      <p:cBhvr>
                                        <p:cTn id="8" dur="2000" fill="hold"/>
                                        <p:tgtEl>
                                          <p:spTgt spid="3">
                                            <p:txEl>
                                              <p:pRg st="1" end="1"/>
                                            </p:txEl>
                                          </p:spTgt>
                                        </p:tgtEl>
                                        <p:attrNameLst>
                                          <p:attrName>ppt_w</p:attrName>
                                        </p:attrNameLst>
                                      </p:cBhvr>
                                      <p:tavLst>
                                        <p:tav tm="0" fmla="#ppt_w*sin(2.5*pi*$)">
                                          <p:val>
                                            <p:fltVal val="0"/>
                                          </p:val>
                                        </p:tav>
                                        <p:tav tm="100000">
                                          <p:val>
                                            <p:fltVal val="1"/>
                                          </p:val>
                                        </p:tav>
                                      </p:tavLst>
                                    </p:anim>
                                    <p:anim calcmode="lin" valueType="num">
                                      <p:cBhvr>
                                        <p:cTn id="9" dur="2000" fill="hold"/>
                                        <p:tgtEl>
                                          <p:spTgt spid="3">
                                            <p:txEl>
                                              <p:pRg st="1" end="1"/>
                                            </p:txEl>
                                          </p:spTgt>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2000"/>
                                        <p:tgtEl>
                                          <p:spTgt spid="3">
                                            <p:txEl>
                                              <p:pRg st="2" end="2"/>
                                            </p:txEl>
                                          </p:spTgt>
                                        </p:tgtEl>
                                      </p:cBhvr>
                                    </p:animEffect>
                                    <p:anim calcmode="lin" valueType="num">
                                      <p:cBhvr>
                                        <p:cTn id="13" dur="2000" fill="hold"/>
                                        <p:tgtEl>
                                          <p:spTgt spid="3">
                                            <p:txEl>
                                              <p:pRg st="2" end="2"/>
                                            </p:txEl>
                                          </p:spTgt>
                                        </p:tgtEl>
                                        <p:attrNameLst>
                                          <p:attrName>ppt_w</p:attrName>
                                        </p:attrNameLst>
                                      </p:cBhvr>
                                      <p:tavLst>
                                        <p:tav tm="0" fmla="#ppt_w*sin(2.5*pi*$)">
                                          <p:val>
                                            <p:fltVal val="0"/>
                                          </p:val>
                                        </p:tav>
                                        <p:tav tm="100000">
                                          <p:val>
                                            <p:fltVal val="1"/>
                                          </p:val>
                                        </p:tav>
                                      </p:tavLst>
                                    </p:anim>
                                    <p:anim calcmode="lin" valueType="num">
                                      <p:cBhvr>
                                        <p:cTn id="14" dur="2000" fill="hold"/>
                                        <p:tgtEl>
                                          <p:spTgt spid="3">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6AEDBA4D-2709-BEA9-1C61-44F692C2C7DC}"/>
              </a:ext>
            </a:extLst>
          </p:cNvPr>
          <p:cNvSpPr>
            <a:spLocks noGrp="1"/>
          </p:cNvSpPr>
          <p:nvPr>
            <p:ph type="title"/>
          </p:nvPr>
        </p:nvSpPr>
        <p:spPr/>
        <p:txBody>
          <a:bodyPr>
            <a:normAutofit fontScale="90000"/>
          </a:bodyPr>
          <a:lstStyle/>
          <a:p>
            <a:r>
              <a:rPr lang="sl-SI" dirty="0"/>
              <a:t>Le marché slovène des livres grand public </a:t>
            </a:r>
            <a:br>
              <a:rPr lang="sl-SI" dirty="0"/>
            </a:br>
            <a:r>
              <a:rPr lang="sl-SI" dirty="0"/>
              <a:t>selon les langues </a:t>
            </a:r>
          </a:p>
        </p:txBody>
      </p:sp>
      <p:sp>
        <p:nvSpPr>
          <p:cNvPr id="3" name="Označba mesta vsebine 2">
            <a:extLst>
              <a:ext uri="{FF2B5EF4-FFF2-40B4-BE49-F238E27FC236}">
                <a16:creationId xmlns:a16="http://schemas.microsoft.com/office/drawing/2014/main" id="{8CCD3A95-3E65-9F6A-6BFD-D9095DA1F5D8}"/>
              </a:ext>
            </a:extLst>
          </p:cNvPr>
          <p:cNvSpPr>
            <a:spLocks noGrp="1"/>
          </p:cNvSpPr>
          <p:nvPr>
            <p:ph idx="1"/>
          </p:nvPr>
        </p:nvSpPr>
        <p:spPr>
          <a:xfrm>
            <a:off x="949851" y="2331028"/>
            <a:ext cx="11916311" cy="4930950"/>
          </a:xfrm>
        </p:spPr>
        <p:txBody>
          <a:bodyPr>
            <a:normAutofit/>
          </a:bodyPr>
          <a:lstStyle/>
          <a:p>
            <a:r>
              <a:rPr lang="fr-CA" dirty="0">
                <a:latin typeface="Arial" panose="020B0604020202020204" pitchFamily="34" charset="0"/>
                <a:cs typeface="Arial" panose="020B0604020202020204" pitchFamily="34" charset="0"/>
              </a:rPr>
              <a:t>Les livres en anglais représentent très probablement de 15 à 20 % des ventes sur le marché du livre slovène. On ne peut mesurer ces ventes que partiellement, mais d’après les données de la plus grande chaîne de librairies, l’anglais devient un concurrent de taille dans certains genres. </a:t>
            </a:r>
          </a:p>
          <a:p>
            <a:r>
              <a:rPr lang="fr-CA" dirty="0">
                <a:latin typeface="Arial" panose="020B0604020202020204" pitchFamily="34" charset="0"/>
                <a:cs typeface="Arial" panose="020B0604020202020204" pitchFamily="34" charset="0"/>
              </a:rPr>
              <a:t>Comme tout petit marché, le marché du livre slovène dépend largement de la traduction.</a:t>
            </a:r>
          </a:p>
        </p:txBody>
      </p:sp>
    </p:spTree>
    <p:extLst>
      <p:ext uri="{BB962C8B-B14F-4D97-AF65-F5344CB8AC3E}">
        <p14:creationId xmlns:p14="http://schemas.microsoft.com/office/powerpoint/2010/main" val="10521079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Shape 81"/>
          <p:cNvSpPr txBox="1">
            <a:spLocks noGrp="1"/>
          </p:cNvSpPr>
          <p:nvPr>
            <p:ph type="title"/>
          </p:nvPr>
        </p:nvSpPr>
        <p:spPr>
          <a:prstGeom prst="rect">
            <a:avLst/>
          </a:prstGeom>
        </p:spPr>
        <p:txBody>
          <a:bodyPr vert="horz" lIns="138137" tIns="138137" rIns="138137" bIns="138137" rtlCol="0" anchor="ctr" anchorCtr="0">
            <a:noAutofit/>
          </a:bodyPr>
          <a:lstStyle/>
          <a:p>
            <a:r>
              <a:rPr lang="fr-CA" sz="4533" dirty="0"/>
              <a:t>Les ouvrages en anglais</a:t>
            </a:r>
            <a:endParaRPr lang="en" sz="4533" dirty="0"/>
          </a:p>
        </p:txBody>
      </p:sp>
      <p:sp>
        <p:nvSpPr>
          <p:cNvPr id="82" name="Shape 82"/>
          <p:cNvSpPr txBox="1">
            <a:spLocks noGrp="1"/>
          </p:cNvSpPr>
          <p:nvPr>
            <p:ph type="body" idx="1"/>
          </p:nvPr>
        </p:nvSpPr>
        <p:spPr>
          <a:prstGeom prst="rect">
            <a:avLst/>
          </a:prstGeom>
        </p:spPr>
        <p:txBody>
          <a:bodyPr vert="horz" lIns="138137" tIns="138137" rIns="138137" bIns="138137" rtlCol="0" anchor="t" anchorCtr="0">
            <a:noAutofit/>
          </a:bodyPr>
          <a:lstStyle/>
          <a:p>
            <a:pPr marL="744195" indent="-571500">
              <a:lnSpc>
                <a:spcPct val="115000"/>
              </a:lnSpc>
              <a:spcAft>
                <a:spcPts val="1511"/>
              </a:spcAft>
            </a:pPr>
            <a:r>
              <a:rPr lang="sl-SI" dirty="0">
                <a:latin typeface="Arial" panose="020B0604020202020204" pitchFamily="34" charset="0"/>
                <a:cs typeface="Arial" panose="020B0604020202020204" pitchFamily="34" charset="0"/>
              </a:rPr>
              <a:t>Au sein de la population des lecteurs, dans la tranche d’âge des 18-24 ans, 85 % des lecteurs lisent en slovène et en anglais, suivis par 62 % dans la tranche d’âge des 25-34 ans et 39 % chez les 35-49 ans. </a:t>
            </a:r>
          </a:p>
          <a:p>
            <a:pPr marL="744195" indent="-571500">
              <a:lnSpc>
                <a:spcPct val="115000"/>
              </a:lnSpc>
              <a:spcAft>
                <a:spcPts val="1511"/>
              </a:spcAft>
              <a:buClr>
                <a:schemeClr val="dk1"/>
              </a:buClr>
              <a:buSzPct val="100000"/>
            </a:pPr>
            <a:r>
              <a:rPr lang="fr-CA" dirty="0">
                <a:latin typeface="Arial" panose="020B0604020202020204" pitchFamily="34" charset="0"/>
                <a:cs typeface="Arial" panose="020B0604020202020204" pitchFamily="34" charset="0"/>
              </a:rPr>
              <a:t>Les livres en anglais représentent un concurrent de taille pour les traductions → leurs prix sont plus bas et ils sont disponibles plus rapidement.</a:t>
            </a:r>
          </a:p>
        </p:txBody>
      </p:sp>
    </p:spTree>
  </p:cSld>
  <p:clrMapOvr>
    <a:masterClrMapping/>
  </p:clrMapOvr>
  <p:transition spd="slow">
    <p:cu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ED0FBDC-8923-52AF-66BC-158F523FB725}"/>
              </a:ext>
            </a:extLst>
          </p:cNvPr>
          <p:cNvSpPr>
            <a:spLocks noGrp="1"/>
          </p:cNvSpPr>
          <p:nvPr>
            <p:ph type="title"/>
          </p:nvPr>
        </p:nvSpPr>
        <p:spPr/>
        <p:txBody>
          <a:bodyPr/>
          <a:lstStyle/>
          <a:p>
            <a:r>
              <a:rPr lang="fr-CA" dirty="0"/>
              <a:t>Les livres grand public en fonction </a:t>
            </a:r>
            <a:br>
              <a:rPr lang="fr-CA" dirty="0"/>
            </a:br>
            <a:r>
              <a:rPr lang="fr-CA" dirty="0"/>
              <a:t>de la langue d’origine</a:t>
            </a:r>
          </a:p>
        </p:txBody>
      </p:sp>
      <p:graphicFrame>
        <p:nvGraphicFramePr>
          <p:cNvPr id="4" name="Označba mesta vsebine 3">
            <a:extLst>
              <a:ext uri="{FF2B5EF4-FFF2-40B4-BE49-F238E27FC236}">
                <a16:creationId xmlns:a16="http://schemas.microsoft.com/office/drawing/2014/main" id="{0BE63FEA-500E-B8B5-3ACB-41B137B1B48C}"/>
              </a:ext>
            </a:extLst>
          </p:cNvPr>
          <p:cNvGraphicFramePr>
            <a:graphicFrameLocks noGrp="1"/>
          </p:cNvGraphicFramePr>
          <p:nvPr>
            <p:ph idx="1"/>
          </p:nvPr>
        </p:nvGraphicFramePr>
        <p:xfrm>
          <a:off x="3174048" y="1991353"/>
          <a:ext cx="6892213" cy="5087984"/>
        </p:xfrm>
        <a:graphic>
          <a:graphicData uri="http://schemas.openxmlformats.org/drawingml/2006/table">
            <a:tbl>
              <a:tblPr firstRow="1" firstCol="1" bandRow="1">
                <a:tableStyleId>{5C22544A-7EE6-4342-B048-85BDC9FD1C3A}</a:tableStyleId>
              </a:tblPr>
              <a:tblGrid>
                <a:gridCol w="2905015">
                  <a:extLst>
                    <a:ext uri="{9D8B030D-6E8A-4147-A177-3AD203B41FA5}">
                      <a16:colId xmlns:a16="http://schemas.microsoft.com/office/drawing/2014/main" val="3057243804"/>
                    </a:ext>
                  </a:extLst>
                </a:gridCol>
                <a:gridCol w="902254">
                  <a:extLst>
                    <a:ext uri="{9D8B030D-6E8A-4147-A177-3AD203B41FA5}">
                      <a16:colId xmlns:a16="http://schemas.microsoft.com/office/drawing/2014/main" val="358697232"/>
                    </a:ext>
                  </a:extLst>
                </a:gridCol>
                <a:gridCol w="1172035">
                  <a:extLst>
                    <a:ext uri="{9D8B030D-6E8A-4147-A177-3AD203B41FA5}">
                      <a16:colId xmlns:a16="http://schemas.microsoft.com/office/drawing/2014/main" val="395254942"/>
                    </a:ext>
                  </a:extLst>
                </a:gridCol>
                <a:gridCol w="902254">
                  <a:extLst>
                    <a:ext uri="{9D8B030D-6E8A-4147-A177-3AD203B41FA5}">
                      <a16:colId xmlns:a16="http://schemas.microsoft.com/office/drawing/2014/main" val="1941986053"/>
                    </a:ext>
                  </a:extLst>
                </a:gridCol>
                <a:gridCol w="1010655">
                  <a:extLst>
                    <a:ext uri="{9D8B030D-6E8A-4147-A177-3AD203B41FA5}">
                      <a16:colId xmlns:a16="http://schemas.microsoft.com/office/drawing/2014/main" val="1683926165"/>
                    </a:ext>
                  </a:extLst>
                </a:gridCol>
              </a:tblGrid>
              <a:tr h="554442">
                <a:tc>
                  <a:txBody>
                    <a:bodyPr/>
                    <a:lstStyle/>
                    <a:p>
                      <a:pPr>
                        <a:lnSpc>
                          <a:spcPct val="107000"/>
                        </a:lnSpc>
                        <a:spcAft>
                          <a:spcPts val="800"/>
                        </a:spcAft>
                      </a:pPr>
                      <a:r>
                        <a:rPr lang="fr-CA" sz="1800" kern="100" noProof="0" dirty="0">
                          <a:effectLst/>
                        </a:rPr>
                        <a:t>Langue d’origine</a:t>
                      </a:r>
                    </a:p>
                  </a:txBody>
                  <a:tcPr marL="77715" marR="77715" marT="0" marB="0"/>
                </a:tc>
                <a:tc>
                  <a:txBody>
                    <a:bodyPr/>
                    <a:lstStyle/>
                    <a:p>
                      <a:pPr algn="ctr">
                        <a:lnSpc>
                          <a:spcPct val="107000"/>
                        </a:lnSpc>
                        <a:spcAft>
                          <a:spcPts val="800"/>
                        </a:spcAft>
                      </a:pPr>
                      <a:r>
                        <a:rPr lang="fr-CA" sz="1800" kern="100" noProof="0" dirty="0">
                          <a:effectLst/>
                        </a:rPr>
                        <a:t>1990</a:t>
                      </a:r>
                      <a:endParaRPr lang="fr-CA" sz="1200" kern="1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77715" marR="77715" marT="0" marB="0"/>
                </a:tc>
                <a:tc>
                  <a:txBody>
                    <a:bodyPr/>
                    <a:lstStyle/>
                    <a:p>
                      <a:pPr algn="ctr">
                        <a:lnSpc>
                          <a:spcPct val="107000"/>
                        </a:lnSpc>
                        <a:spcAft>
                          <a:spcPts val="800"/>
                        </a:spcAft>
                      </a:pPr>
                      <a:r>
                        <a:rPr lang="fr-CA" sz="1800" kern="100" noProof="0" dirty="0">
                          <a:effectLst/>
                        </a:rPr>
                        <a:t>2000</a:t>
                      </a:r>
                      <a:endParaRPr lang="fr-CA" sz="1200" kern="1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77715" marR="77715" marT="0" marB="0"/>
                </a:tc>
                <a:tc>
                  <a:txBody>
                    <a:bodyPr/>
                    <a:lstStyle/>
                    <a:p>
                      <a:pPr algn="ctr">
                        <a:lnSpc>
                          <a:spcPct val="107000"/>
                        </a:lnSpc>
                        <a:spcAft>
                          <a:spcPts val="800"/>
                        </a:spcAft>
                      </a:pPr>
                      <a:r>
                        <a:rPr lang="fr-CA" sz="1800" kern="100" noProof="0">
                          <a:effectLst/>
                        </a:rPr>
                        <a:t>2010</a:t>
                      </a:r>
                      <a:endParaRPr lang="fr-CA" sz="1200" kern="100" noProof="0">
                        <a:effectLst/>
                        <a:latin typeface="Calibri" panose="020F0502020204030204" pitchFamily="34" charset="0"/>
                        <a:ea typeface="Calibri" panose="020F0502020204030204" pitchFamily="34" charset="0"/>
                        <a:cs typeface="Times New Roman" panose="02020603050405020304" pitchFamily="18" charset="0"/>
                      </a:endParaRPr>
                    </a:p>
                  </a:txBody>
                  <a:tcPr marL="77715" marR="77715" marT="0" marB="0"/>
                </a:tc>
                <a:tc>
                  <a:txBody>
                    <a:bodyPr/>
                    <a:lstStyle/>
                    <a:p>
                      <a:pPr algn="ctr">
                        <a:lnSpc>
                          <a:spcPct val="107000"/>
                        </a:lnSpc>
                        <a:spcAft>
                          <a:spcPts val="800"/>
                        </a:spcAft>
                      </a:pPr>
                      <a:r>
                        <a:rPr lang="fr-CA" sz="1800" kern="100" noProof="0">
                          <a:effectLst/>
                        </a:rPr>
                        <a:t>2020</a:t>
                      </a:r>
                      <a:endParaRPr lang="fr-CA" sz="1200" kern="100" noProof="0">
                        <a:effectLst/>
                        <a:latin typeface="Calibri" panose="020F0502020204030204" pitchFamily="34" charset="0"/>
                        <a:ea typeface="Calibri" panose="020F0502020204030204" pitchFamily="34" charset="0"/>
                        <a:cs typeface="Times New Roman" panose="02020603050405020304" pitchFamily="18" charset="0"/>
                      </a:endParaRPr>
                    </a:p>
                  </a:txBody>
                  <a:tcPr marL="77715" marR="77715" marT="0" marB="0"/>
                </a:tc>
                <a:extLst>
                  <a:ext uri="{0D108BD9-81ED-4DB2-BD59-A6C34878D82A}">
                    <a16:rowId xmlns:a16="http://schemas.microsoft.com/office/drawing/2014/main" val="3505329308"/>
                  </a:ext>
                </a:extLst>
              </a:tr>
              <a:tr h="454181">
                <a:tc>
                  <a:txBody>
                    <a:bodyPr/>
                    <a:lstStyle/>
                    <a:p>
                      <a:pPr>
                        <a:lnSpc>
                          <a:spcPct val="107000"/>
                        </a:lnSpc>
                        <a:spcAft>
                          <a:spcPts val="800"/>
                        </a:spcAft>
                      </a:pPr>
                      <a:r>
                        <a:rPr lang="fr-CA" sz="1800" kern="100" noProof="0" dirty="0">
                          <a:effectLst/>
                        </a:rPr>
                        <a:t>Livres écrits en slovène</a:t>
                      </a:r>
                    </a:p>
                  </a:txBody>
                  <a:tcPr marL="77715" marR="77715" marT="0" marB="0"/>
                </a:tc>
                <a:tc>
                  <a:txBody>
                    <a:bodyPr/>
                    <a:lstStyle/>
                    <a:p>
                      <a:pPr algn="ctr">
                        <a:lnSpc>
                          <a:spcPct val="107000"/>
                        </a:lnSpc>
                        <a:spcAft>
                          <a:spcPts val="800"/>
                        </a:spcAft>
                      </a:pPr>
                      <a:r>
                        <a:rPr lang="fr-CA" sz="1800" kern="100" noProof="0">
                          <a:effectLst/>
                        </a:rPr>
                        <a:t>249</a:t>
                      </a:r>
                      <a:endParaRPr lang="fr-CA" sz="1200" kern="100" noProof="0">
                        <a:effectLst/>
                        <a:latin typeface="Calibri" panose="020F0502020204030204" pitchFamily="34" charset="0"/>
                        <a:ea typeface="Calibri" panose="020F0502020204030204" pitchFamily="34" charset="0"/>
                        <a:cs typeface="Times New Roman" panose="02020603050405020304" pitchFamily="18" charset="0"/>
                      </a:endParaRPr>
                    </a:p>
                  </a:txBody>
                  <a:tcPr marL="77715" marR="77715" marT="0" marB="0"/>
                </a:tc>
                <a:tc>
                  <a:txBody>
                    <a:bodyPr/>
                    <a:lstStyle/>
                    <a:p>
                      <a:pPr algn="ctr">
                        <a:lnSpc>
                          <a:spcPct val="107000"/>
                        </a:lnSpc>
                        <a:spcAft>
                          <a:spcPts val="800"/>
                        </a:spcAft>
                      </a:pPr>
                      <a:r>
                        <a:rPr lang="fr-CA" sz="1800" kern="100" noProof="0" dirty="0">
                          <a:effectLst/>
                        </a:rPr>
                        <a:t>446</a:t>
                      </a:r>
                      <a:endParaRPr lang="fr-CA" sz="1200" kern="1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77715" marR="77715" marT="0" marB="0"/>
                </a:tc>
                <a:tc>
                  <a:txBody>
                    <a:bodyPr/>
                    <a:lstStyle/>
                    <a:p>
                      <a:pPr algn="ctr">
                        <a:lnSpc>
                          <a:spcPct val="107000"/>
                        </a:lnSpc>
                        <a:spcAft>
                          <a:spcPts val="800"/>
                        </a:spcAft>
                      </a:pPr>
                      <a:r>
                        <a:rPr lang="fr-CA" sz="1800" kern="100" noProof="0">
                          <a:effectLst/>
                        </a:rPr>
                        <a:t>731</a:t>
                      </a:r>
                      <a:endParaRPr lang="fr-CA" sz="1200" kern="100" noProof="0">
                        <a:effectLst/>
                        <a:latin typeface="Calibri" panose="020F0502020204030204" pitchFamily="34" charset="0"/>
                        <a:ea typeface="Calibri" panose="020F0502020204030204" pitchFamily="34" charset="0"/>
                        <a:cs typeface="Times New Roman" panose="02020603050405020304" pitchFamily="18" charset="0"/>
                      </a:endParaRPr>
                    </a:p>
                  </a:txBody>
                  <a:tcPr marL="77715" marR="77715" marT="0" marB="0"/>
                </a:tc>
                <a:tc>
                  <a:txBody>
                    <a:bodyPr/>
                    <a:lstStyle/>
                    <a:p>
                      <a:pPr algn="ctr">
                        <a:lnSpc>
                          <a:spcPct val="107000"/>
                        </a:lnSpc>
                        <a:spcAft>
                          <a:spcPts val="800"/>
                        </a:spcAft>
                      </a:pPr>
                      <a:r>
                        <a:rPr lang="fr-CA" sz="1800" kern="100" noProof="0">
                          <a:effectLst/>
                        </a:rPr>
                        <a:t>1072</a:t>
                      </a:r>
                      <a:endParaRPr lang="fr-CA" sz="1200" kern="100" noProof="0">
                        <a:effectLst/>
                        <a:latin typeface="Calibri" panose="020F0502020204030204" pitchFamily="34" charset="0"/>
                        <a:ea typeface="Calibri" panose="020F0502020204030204" pitchFamily="34" charset="0"/>
                        <a:cs typeface="Times New Roman" panose="02020603050405020304" pitchFamily="18" charset="0"/>
                      </a:endParaRPr>
                    </a:p>
                  </a:txBody>
                  <a:tcPr marL="77715" marR="77715" marT="0" marB="0"/>
                </a:tc>
                <a:extLst>
                  <a:ext uri="{0D108BD9-81ED-4DB2-BD59-A6C34878D82A}">
                    <a16:rowId xmlns:a16="http://schemas.microsoft.com/office/drawing/2014/main" val="1485484966"/>
                  </a:ext>
                </a:extLst>
              </a:tr>
              <a:tr h="436296">
                <a:tc>
                  <a:txBody>
                    <a:bodyPr/>
                    <a:lstStyle/>
                    <a:p>
                      <a:pPr>
                        <a:lnSpc>
                          <a:spcPct val="107000"/>
                        </a:lnSpc>
                        <a:spcAft>
                          <a:spcPts val="800"/>
                        </a:spcAft>
                      </a:pPr>
                      <a:r>
                        <a:rPr lang="fr-CA" sz="1800" kern="100" noProof="0" dirty="0">
                          <a:effectLst/>
                        </a:rPr>
                        <a:t>Traductions de l’anglais</a:t>
                      </a:r>
                    </a:p>
                  </a:txBody>
                  <a:tcPr marL="77715" marR="77715" marT="0" marB="0"/>
                </a:tc>
                <a:tc>
                  <a:txBody>
                    <a:bodyPr/>
                    <a:lstStyle/>
                    <a:p>
                      <a:pPr algn="ctr">
                        <a:lnSpc>
                          <a:spcPct val="107000"/>
                        </a:lnSpc>
                        <a:spcAft>
                          <a:spcPts val="800"/>
                        </a:spcAft>
                      </a:pPr>
                      <a:r>
                        <a:rPr lang="fr-CA" sz="1800" kern="100" noProof="0">
                          <a:effectLst/>
                        </a:rPr>
                        <a:t>102</a:t>
                      </a:r>
                      <a:endParaRPr lang="fr-CA" sz="1200" kern="100" noProof="0">
                        <a:effectLst/>
                        <a:latin typeface="Calibri" panose="020F0502020204030204" pitchFamily="34" charset="0"/>
                        <a:ea typeface="Calibri" panose="020F0502020204030204" pitchFamily="34" charset="0"/>
                        <a:cs typeface="Times New Roman" panose="02020603050405020304" pitchFamily="18" charset="0"/>
                      </a:endParaRPr>
                    </a:p>
                  </a:txBody>
                  <a:tcPr marL="77715" marR="77715" marT="0" marB="0"/>
                </a:tc>
                <a:tc>
                  <a:txBody>
                    <a:bodyPr/>
                    <a:lstStyle/>
                    <a:p>
                      <a:pPr algn="ctr">
                        <a:lnSpc>
                          <a:spcPct val="107000"/>
                        </a:lnSpc>
                        <a:spcAft>
                          <a:spcPts val="800"/>
                        </a:spcAft>
                      </a:pPr>
                      <a:r>
                        <a:rPr lang="fr-CA" sz="1800" kern="100" noProof="0" dirty="0">
                          <a:effectLst/>
                        </a:rPr>
                        <a:t>116</a:t>
                      </a:r>
                      <a:endParaRPr lang="fr-CA" sz="1200" kern="1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77715" marR="77715" marT="0" marB="0"/>
                </a:tc>
                <a:tc>
                  <a:txBody>
                    <a:bodyPr/>
                    <a:lstStyle/>
                    <a:p>
                      <a:pPr algn="ctr">
                        <a:lnSpc>
                          <a:spcPct val="107000"/>
                        </a:lnSpc>
                        <a:spcAft>
                          <a:spcPts val="800"/>
                        </a:spcAft>
                      </a:pPr>
                      <a:r>
                        <a:rPr lang="fr-CA" sz="1800" kern="100" noProof="0">
                          <a:effectLst/>
                        </a:rPr>
                        <a:t>397</a:t>
                      </a:r>
                      <a:endParaRPr lang="fr-CA" sz="1200" kern="100" noProof="0">
                        <a:effectLst/>
                        <a:latin typeface="Calibri" panose="020F0502020204030204" pitchFamily="34" charset="0"/>
                        <a:ea typeface="Calibri" panose="020F0502020204030204" pitchFamily="34" charset="0"/>
                        <a:cs typeface="Times New Roman" panose="02020603050405020304" pitchFamily="18" charset="0"/>
                      </a:endParaRPr>
                    </a:p>
                  </a:txBody>
                  <a:tcPr marL="77715" marR="77715" marT="0" marB="0"/>
                </a:tc>
                <a:tc>
                  <a:txBody>
                    <a:bodyPr/>
                    <a:lstStyle/>
                    <a:p>
                      <a:pPr algn="ctr">
                        <a:lnSpc>
                          <a:spcPct val="107000"/>
                        </a:lnSpc>
                        <a:spcAft>
                          <a:spcPts val="800"/>
                        </a:spcAft>
                      </a:pPr>
                      <a:r>
                        <a:rPr lang="fr-CA" sz="1800" kern="100" noProof="0">
                          <a:effectLst/>
                        </a:rPr>
                        <a:t>409</a:t>
                      </a:r>
                      <a:endParaRPr lang="fr-CA" sz="1200" kern="100" noProof="0">
                        <a:effectLst/>
                        <a:latin typeface="Calibri" panose="020F0502020204030204" pitchFamily="34" charset="0"/>
                        <a:ea typeface="Calibri" panose="020F0502020204030204" pitchFamily="34" charset="0"/>
                        <a:cs typeface="Times New Roman" panose="02020603050405020304" pitchFamily="18" charset="0"/>
                      </a:endParaRPr>
                    </a:p>
                  </a:txBody>
                  <a:tcPr marL="77715" marR="77715" marT="0" marB="0"/>
                </a:tc>
                <a:extLst>
                  <a:ext uri="{0D108BD9-81ED-4DB2-BD59-A6C34878D82A}">
                    <a16:rowId xmlns:a16="http://schemas.microsoft.com/office/drawing/2014/main" val="2683548568"/>
                  </a:ext>
                </a:extLst>
              </a:tr>
              <a:tr h="458110">
                <a:tc>
                  <a:txBody>
                    <a:bodyPr/>
                    <a:lstStyle/>
                    <a:p>
                      <a:pPr>
                        <a:lnSpc>
                          <a:spcPct val="107000"/>
                        </a:lnSpc>
                        <a:spcAft>
                          <a:spcPts val="800"/>
                        </a:spcAft>
                      </a:pPr>
                      <a:r>
                        <a:rPr lang="fr-CA" sz="1800" kern="100" noProof="0" dirty="0">
                          <a:effectLst/>
                        </a:rPr>
                        <a:t>Traductions de l’allemand</a:t>
                      </a:r>
                    </a:p>
                  </a:txBody>
                  <a:tcPr marL="77715" marR="77715" marT="0" marB="0"/>
                </a:tc>
                <a:tc>
                  <a:txBody>
                    <a:bodyPr/>
                    <a:lstStyle/>
                    <a:p>
                      <a:pPr algn="ctr">
                        <a:lnSpc>
                          <a:spcPct val="107000"/>
                        </a:lnSpc>
                        <a:spcAft>
                          <a:spcPts val="800"/>
                        </a:spcAft>
                      </a:pPr>
                      <a:r>
                        <a:rPr lang="fr-CA" sz="1800" kern="100" noProof="0">
                          <a:effectLst/>
                        </a:rPr>
                        <a:t>23</a:t>
                      </a:r>
                      <a:endParaRPr lang="fr-CA" sz="1200" kern="100" noProof="0">
                        <a:effectLst/>
                        <a:latin typeface="Calibri" panose="020F0502020204030204" pitchFamily="34" charset="0"/>
                        <a:ea typeface="Calibri" panose="020F0502020204030204" pitchFamily="34" charset="0"/>
                        <a:cs typeface="Times New Roman" panose="02020603050405020304" pitchFamily="18" charset="0"/>
                      </a:endParaRPr>
                    </a:p>
                  </a:txBody>
                  <a:tcPr marL="77715" marR="77715" marT="0" marB="0"/>
                </a:tc>
                <a:tc>
                  <a:txBody>
                    <a:bodyPr/>
                    <a:lstStyle/>
                    <a:p>
                      <a:pPr algn="ctr">
                        <a:lnSpc>
                          <a:spcPct val="107000"/>
                        </a:lnSpc>
                        <a:spcAft>
                          <a:spcPts val="800"/>
                        </a:spcAft>
                      </a:pPr>
                      <a:r>
                        <a:rPr lang="fr-CA" sz="1800" kern="100" noProof="0">
                          <a:effectLst/>
                        </a:rPr>
                        <a:t>37</a:t>
                      </a:r>
                      <a:endParaRPr lang="fr-CA" sz="1200" kern="100" noProof="0">
                        <a:effectLst/>
                        <a:latin typeface="Calibri" panose="020F0502020204030204" pitchFamily="34" charset="0"/>
                        <a:ea typeface="Calibri" panose="020F0502020204030204" pitchFamily="34" charset="0"/>
                        <a:cs typeface="Times New Roman" panose="02020603050405020304" pitchFamily="18" charset="0"/>
                      </a:endParaRPr>
                    </a:p>
                  </a:txBody>
                  <a:tcPr marL="77715" marR="77715" marT="0" marB="0"/>
                </a:tc>
                <a:tc>
                  <a:txBody>
                    <a:bodyPr/>
                    <a:lstStyle/>
                    <a:p>
                      <a:pPr algn="ctr">
                        <a:lnSpc>
                          <a:spcPct val="107000"/>
                        </a:lnSpc>
                        <a:spcAft>
                          <a:spcPts val="800"/>
                        </a:spcAft>
                      </a:pPr>
                      <a:r>
                        <a:rPr lang="fr-CA" sz="1800" kern="100" noProof="0" dirty="0">
                          <a:effectLst/>
                        </a:rPr>
                        <a:t>68</a:t>
                      </a:r>
                      <a:endParaRPr lang="fr-CA" sz="1200" kern="1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77715" marR="77715" marT="0" marB="0"/>
                </a:tc>
                <a:tc>
                  <a:txBody>
                    <a:bodyPr/>
                    <a:lstStyle/>
                    <a:p>
                      <a:pPr algn="ctr">
                        <a:lnSpc>
                          <a:spcPct val="107000"/>
                        </a:lnSpc>
                        <a:spcAft>
                          <a:spcPts val="800"/>
                        </a:spcAft>
                      </a:pPr>
                      <a:r>
                        <a:rPr lang="fr-CA" sz="1800" kern="100" noProof="0">
                          <a:effectLst/>
                        </a:rPr>
                        <a:t>63</a:t>
                      </a:r>
                      <a:endParaRPr lang="fr-CA" sz="1200" kern="100" noProof="0">
                        <a:effectLst/>
                        <a:latin typeface="Calibri" panose="020F0502020204030204" pitchFamily="34" charset="0"/>
                        <a:ea typeface="Calibri" panose="020F0502020204030204" pitchFamily="34" charset="0"/>
                        <a:cs typeface="Times New Roman" panose="02020603050405020304" pitchFamily="18" charset="0"/>
                      </a:endParaRPr>
                    </a:p>
                  </a:txBody>
                  <a:tcPr marL="77715" marR="77715" marT="0" marB="0"/>
                </a:tc>
                <a:extLst>
                  <a:ext uri="{0D108BD9-81ED-4DB2-BD59-A6C34878D82A}">
                    <a16:rowId xmlns:a16="http://schemas.microsoft.com/office/drawing/2014/main" val="3040129489"/>
                  </a:ext>
                </a:extLst>
              </a:tr>
              <a:tr h="469017">
                <a:tc>
                  <a:txBody>
                    <a:bodyPr/>
                    <a:lstStyle/>
                    <a:p>
                      <a:pPr>
                        <a:lnSpc>
                          <a:spcPct val="107000"/>
                        </a:lnSpc>
                        <a:spcAft>
                          <a:spcPts val="800"/>
                        </a:spcAft>
                      </a:pPr>
                      <a:r>
                        <a:rPr lang="fr-CA" sz="1800" kern="100" noProof="0">
                          <a:effectLst/>
                        </a:rPr>
                        <a:t>Traductions du français</a:t>
                      </a:r>
                    </a:p>
                  </a:txBody>
                  <a:tcPr marL="77715" marR="77715" marT="0" marB="0"/>
                </a:tc>
                <a:tc>
                  <a:txBody>
                    <a:bodyPr/>
                    <a:lstStyle/>
                    <a:p>
                      <a:pPr algn="ctr">
                        <a:lnSpc>
                          <a:spcPct val="107000"/>
                        </a:lnSpc>
                        <a:spcAft>
                          <a:spcPts val="800"/>
                        </a:spcAft>
                      </a:pPr>
                      <a:r>
                        <a:rPr lang="fr-CA" sz="1800" kern="100" noProof="0">
                          <a:effectLst/>
                        </a:rPr>
                        <a:t>15</a:t>
                      </a:r>
                      <a:endParaRPr lang="fr-CA" sz="1200" kern="100" noProof="0">
                        <a:effectLst/>
                        <a:latin typeface="Calibri" panose="020F0502020204030204" pitchFamily="34" charset="0"/>
                        <a:ea typeface="Calibri" panose="020F0502020204030204" pitchFamily="34" charset="0"/>
                        <a:cs typeface="Times New Roman" panose="02020603050405020304" pitchFamily="18" charset="0"/>
                      </a:endParaRPr>
                    </a:p>
                  </a:txBody>
                  <a:tcPr marL="77715" marR="77715" marT="0" marB="0"/>
                </a:tc>
                <a:tc>
                  <a:txBody>
                    <a:bodyPr/>
                    <a:lstStyle/>
                    <a:p>
                      <a:pPr algn="ctr">
                        <a:lnSpc>
                          <a:spcPct val="107000"/>
                        </a:lnSpc>
                        <a:spcAft>
                          <a:spcPts val="800"/>
                        </a:spcAft>
                      </a:pPr>
                      <a:r>
                        <a:rPr lang="fr-CA" sz="1800" kern="100" noProof="0">
                          <a:effectLst/>
                        </a:rPr>
                        <a:t>18</a:t>
                      </a:r>
                      <a:endParaRPr lang="fr-CA" sz="1200" kern="100" noProof="0">
                        <a:effectLst/>
                        <a:latin typeface="Calibri" panose="020F0502020204030204" pitchFamily="34" charset="0"/>
                        <a:ea typeface="Calibri" panose="020F0502020204030204" pitchFamily="34" charset="0"/>
                        <a:cs typeface="Times New Roman" panose="02020603050405020304" pitchFamily="18" charset="0"/>
                      </a:endParaRPr>
                    </a:p>
                  </a:txBody>
                  <a:tcPr marL="77715" marR="77715" marT="0" marB="0"/>
                </a:tc>
                <a:tc>
                  <a:txBody>
                    <a:bodyPr/>
                    <a:lstStyle/>
                    <a:p>
                      <a:pPr algn="ctr">
                        <a:lnSpc>
                          <a:spcPct val="107000"/>
                        </a:lnSpc>
                        <a:spcAft>
                          <a:spcPts val="800"/>
                        </a:spcAft>
                      </a:pPr>
                      <a:r>
                        <a:rPr lang="fr-CA" sz="1800" kern="100" noProof="0" dirty="0">
                          <a:effectLst/>
                        </a:rPr>
                        <a:t>40</a:t>
                      </a:r>
                      <a:endParaRPr lang="fr-CA" sz="1200" kern="1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77715" marR="77715" marT="0" marB="0"/>
                </a:tc>
                <a:tc>
                  <a:txBody>
                    <a:bodyPr/>
                    <a:lstStyle/>
                    <a:p>
                      <a:pPr algn="ctr">
                        <a:lnSpc>
                          <a:spcPct val="107000"/>
                        </a:lnSpc>
                        <a:spcAft>
                          <a:spcPts val="800"/>
                        </a:spcAft>
                      </a:pPr>
                      <a:r>
                        <a:rPr lang="fr-CA" sz="1800" kern="100" noProof="0">
                          <a:effectLst/>
                        </a:rPr>
                        <a:t>52</a:t>
                      </a:r>
                      <a:endParaRPr lang="fr-CA" sz="1200" kern="100" noProof="0">
                        <a:effectLst/>
                        <a:latin typeface="Calibri" panose="020F0502020204030204" pitchFamily="34" charset="0"/>
                        <a:ea typeface="Calibri" panose="020F0502020204030204" pitchFamily="34" charset="0"/>
                        <a:cs typeface="Times New Roman" panose="02020603050405020304" pitchFamily="18" charset="0"/>
                      </a:endParaRPr>
                    </a:p>
                  </a:txBody>
                  <a:tcPr marL="77715" marR="77715" marT="0" marB="0"/>
                </a:tc>
                <a:extLst>
                  <a:ext uri="{0D108BD9-81ED-4DB2-BD59-A6C34878D82A}">
                    <a16:rowId xmlns:a16="http://schemas.microsoft.com/office/drawing/2014/main" val="2834831361"/>
                  </a:ext>
                </a:extLst>
              </a:tr>
              <a:tr h="469018">
                <a:tc>
                  <a:txBody>
                    <a:bodyPr/>
                    <a:lstStyle/>
                    <a:p>
                      <a:pPr>
                        <a:lnSpc>
                          <a:spcPct val="107000"/>
                        </a:lnSpc>
                        <a:spcAft>
                          <a:spcPts val="800"/>
                        </a:spcAft>
                      </a:pPr>
                      <a:r>
                        <a:rPr lang="fr-CA" sz="1800" kern="100" noProof="0" dirty="0">
                          <a:effectLst/>
                        </a:rPr>
                        <a:t>Traductions de l’italien</a:t>
                      </a:r>
                    </a:p>
                  </a:txBody>
                  <a:tcPr marL="77715" marR="77715" marT="0" marB="0"/>
                </a:tc>
                <a:tc>
                  <a:txBody>
                    <a:bodyPr/>
                    <a:lstStyle/>
                    <a:p>
                      <a:pPr algn="ctr">
                        <a:lnSpc>
                          <a:spcPct val="107000"/>
                        </a:lnSpc>
                        <a:spcAft>
                          <a:spcPts val="800"/>
                        </a:spcAft>
                      </a:pPr>
                      <a:r>
                        <a:rPr lang="fr-CA" sz="1800" kern="100" noProof="0">
                          <a:effectLst/>
                        </a:rPr>
                        <a:t>4</a:t>
                      </a:r>
                      <a:endParaRPr lang="fr-CA" sz="1200" kern="100" noProof="0">
                        <a:effectLst/>
                        <a:latin typeface="Calibri" panose="020F0502020204030204" pitchFamily="34" charset="0"/>
                        <a:ea typeface="Calibri" panose="020F0502020204030204" pitchFamily="34" charset="0"/>
                        <a:cs typeface="Times New Roman" panose="02020603050405020304" pitchFamily="18" charset="0"/>
                      </a:endParaRPr>
                    </a:p>
                  </a:txBody>
                  <a:tcPr marL="77715" marR="77715" marT="0" marB="0"/>
                </a:tc>
                <a:tc>
                  <a:txBody>
                    <a:bodyPr/>
                    <a:lstStyle/>
                    <a:p>
                      <a:pPr algn="ctr">
                        <a:lnSpc>
                          <a:spcPct val="107000"/>
                        </a:lnSpc>
                        <a:spcAft>
                          <a:spcPts val="800"/>
                        </a:spcAft>
                      </a:pPr>
                      <a:r>
                        <a:rPr lang="fr-CA" sz="1800" kern="100" noProof="0">
                          <a:effectLst/>
                        </a:rPr>
                        <a:t>5</a:t>
                      </a:r>
                      <a:endParaRPr lang="fr-CA" sz="1200" kern="100" noProof="0">
                        <a:effectLst/>
                        <a:latin typeface="Calibri" panose="020F0502020204030204" pitchFamily="34" charset="0"/>
                        <a:ea typeface="Calibri" panose="020F0502020204030204" pitchFamily="34" charset="0"/>
                        <a:cs typeface="Times New Roman" panose="02020603050405020304" pitchFamily="18" charset="0"/>
                      </a:endParaRPr>
                    </a:p>
                  </a:txBody>
                  <a:tcPr marL="77715" marR="77715" marT="0" marB="0"/>
                </a:tc>
                <a:tc>
                  <a:txBody>
                    <a:bodyPr/>
                    <a:lstStyle/>
                    <a:p>
                      <a:pPr algn="ctr">
                        <a:lnSpc>
                          <a:spcPct val="107000"/>
                        </a:lnSpc>
                        <a:spcAft>
                          <a:spcPts val="800"/>
                        </a:spcAft>
                      </a:pPr>
                      <a:r>
                        <a:rPr lang="fr-CA" sz="1800" kern="100" noProof="0" dirty="0">
                          <a:effectLst/>
                        </a:rPr>
                        <a:t>34</a:t>
                      </a:r>
                      <a:endParaRPr lang="fr-CA" sz="1200" kern="1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77715" marR="77715" marT="0" marB="0"/>
                </a:tc>
                <a:tc>
                  <a:txBody>
                    <a:bodyPr/>
                    <a:lstStyle/>
                    <a:p>
                      <a:pPr algn="ctr">
                        <a:lnSpc>
                          <a:spcPct val="107000"/>
                        </a:lnSpc>
                        <a:spcAft>
                          <a:spcPts val="800"/>
                        </a:spcAft>
                      </a:pPr>
                      <a:r>
                        <a:rPr lang="fr-CA" sz="1800" kern="100" noProof="0">
                          <a:effectLst/>
                        </a:rPr>
                        <a:t>27</a:t>
                      </a:r>
                      <a:endParaRPr lang="fr-CA" sz="1200" kern="100" noProof="0">
                        <a:effectLst/>
                        <a:latin typeface="Calibri" panose="020F0502020204030204" pitchFamily="34" charset="0"/>
                        <a:ea typeface="Calibri" panose="020F0502020204030204" pitchFamily="34" charset="0"/>
                        <a:cs typeface="Times New Roman" panose="02020603050405020304" pitchFamily="18" charset="0"/>
                      </a:endParaRPr>
                    </a:p>
                  </a:txBody>
                  <a:tcPr marL="77715" marR="77715" marT="0" marB="0"/>
                </a:tc>
                <a:extLst>
                  <a:ext uri="{0D108BD9-81ED-4DB2-BD59-A6C34878D82A}">
                    <a16:rowId xmlns:a16="http://schemas.microsoft.com/office/drawing/2014/main" val="2888021891"/>
                  </a:ext>
                </a:extLst>
              </a:tr>
              <a:tr h="665350">
                <a:tc>
                  <a:txBody>
                    <a:bodyPr/>
                    <a:lstStyle/>
                    <a:p>
                      <a:pPr>
                        <a:lnSpc>
                          <a:spcPct val="107000"/>
                        </a:lnSpc>
                        <a:spcAft>
                          <a:spcPts val="800"/>
                        </a:spcAft>
                      </a:pPr>
                      <a:r>
                        <a:rPr lang="fr-CA" sz="1800" kern="100" noProof="0" dirty="0">
                          <a:effectLst/>
                        </a:rPr>
                        <a:t>Traductions de l’espagnol </a:t>
                      </a:r>
                      <a:br>
                        <a:rPr lang="fr-CA" sz="1800" kern="100" noProof="0" dirty="0">
                          <a:effectLst/>
                        </a:rPr>
                      </a:br>
                      <a:r>
                        <a:rPr lang="fr-CA" sz="1800" kern="100" noProof="0" dirty="0">
                          <a:effectLst/>
                        </a:rPr>
                        <a:t>et du portugais</a:t>
                      </a:r>
                    </a:p>
                  </a:txBody>
                  <a:tcPr marL="77715" marR="77715" marT="0" marB="0"/>
                </a:tc>
                <a:tc>
                  <a:txBody>
                    <a:bodyPr/>
                    <a:lstStyle/>
                    <a:p>
                      <a:pPr algn="ctr">
                        <a:lnSpc>
                          <a:spcPct val="107000"/>
                        </a:lnSpc>
                        <a:spcAft>
                          <a:spcPts val="800"/>
                        </a:spcAft>
                      </a:pPr>
                      <a:r>
                        <a:rPr lang="fr-CA" sz="1800" kern="100" noProof="0">
                          <a:effectLst/>
                        </a:rPr>
                        <a:t>3</a:t>
                      </a:r>
                      <a:endParaRPr lang="fr-CA" sz="1200" kern="100" noProof="0">
                        <a:effectLst/>
                        <a:latin typeface="Calibri" panose="020F0502020204030204" pitchFamily="34" charset="0"/>
                        <a:ea typeface="Calibri" panose="020F0502020204030204" pitchFamily="34" charset="0"/>
                        <a:cs typeface="Times New Roman" panose="02020603050405020304" pitchFamily="18" charset="0"/>
                      </a:endParaRPr>
                    </a:p>
                  </a:txBody>
                  <a:tcPr marL="77715" marR="77715" marT="0" marB="0"/>
                </a:tc>
                <a:tc>
                  <a:txBody>
                    <a:bodyPr/>
                    <a:lstStyle/>
                    <a:p>
                      <a:pPr algn="ctr">
                        <a:lnSpc>
                          <a:spcPct val="107000"/>
                        </a:lnSpc>
                        <a:spcAft>
                          <a:spcPts val="800"/>
                        </a:spcAft>
                      </a:pPr>
                      <a:r>
                        <a:rPr lang="fr-CA" sz="1800" kern="100" noProof="0">
                          <a:effectLst/>
                        </a:rPr>
                        <a:t>9 </a:t>
                      </a:r>
                      <a:endParaRPr lang="fr-CA" sz="1200" kern="100" noProof="0">
                        <a:effectLst/>
                        <a:latin typeface="Calibri" panose="020F0502020204030204" pitchFamily="34" charset="0"/>
                        <a:ea typeface="Calibri" panose="020F0502020204030204" pitchFamily="34" charset="0"/>
                        <a:cs typeface="Times New Roman" panose="02020603050405020304" pitchFamily="18" charset="0"/>
                      </a:endParaRPr>
                    </a:p>
                  </a:txBody>
                  <a:tcPr marL="77715" marR="77715" marT="0" marB="0"/>
                </a:tc>
                <a:tc>
                  <a:txBody>
                    <a:bodyPr/>
                    <a:lstStyle/>
                    <a:p>
                      <a:pPr algn="ctr">
                        <a:lnSpc>
                          <a:spcPct val="107000"/>
                        </a:lnSpc>
                        <a:spcAft>
                          <a:spcPts val="800"/>
                        </a:spcAft>
                      </a:pPr>
                      <a:r>
                        <a:rPr lang="fr-CA" sz="1800" kern="100" noProof="0" dirty="0">
                          <a:effectLst/>
                        </a:rPr>
                        <a:t>18</a:t>
                      </a:r>
                      <a:endParaRPr lang="fr-CA" sz="1200" kern="1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77715" marR="77715" marT="0" marB="0"/>
                </a:tc>
                <a:tc>
                  <a:txBody>
                    <a:bodyPr/>
                    <a:lstStyle/>
                    <a:p>
                      <a:pPr algn="ctr">
                        <a:lnSpc>
                          <a:spcPct val="107000"/>
                        </a:lnSpc>
                        <a:spcAft>
                          <a:spcPts val="800"/>
                        </a:spcAft>
                      </a:pPr>
                      <a:r>
                        <a:rPr lang="fr-CA" sz="1800" kern="100" noProof="0" dirty="0">
                          <a:effectLst/>
                        </a:rPr>
                        <a:t>21</a:t>
                      </a:r>
                      <a:endParaRPr lang="fr-CA" sz="1200" kern="1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77715" marR="77715" marT="0" marB="0"/>
                </a:tc>
                <a:extLst>
                  <a:ext uri="{0D108BD9-81ED-4DB2-BD59-A6C34878D82A}">
                    <a16:rowId xmlns:a16="http://schemas.microsoft.com/office/drawing/2014/main" val="1043884072"/>
                  </a:ext>
                </a:extLst>
              </a:tr>
              <a:tr h="436295">
                <a:tc>
                  <a:txBody>
                    <a:bodyPr/>
                    <a:lstStyle/>
                    <a:p>
                      <a:pPr>
                        <a:lnSpc>
                          <a:spcPct val="107000"/>
                        </a:lnSpc>
                        <a:spcAft>
                          <a:spcPts val="800"/>
                        </a:spcAft>
                      </a:pPr>
                      <a:r>
                        <a:rPr lang="fr-CA" sz="1800" kern="100" noProof="0">
                          <a:effectLst/>
                        </a:rPr>
                        <a:t>Traductions du russe</a:t>
                      </a:r>
                    </a:p>
                  </a:txBody>
                  <a:tcPr marL="77715" marR="77715" marT="0" marB="0"/>
                </a:tc>
                <a:tc>
                  <a:txBody>
                    <a:bodyPr/>
                    <a:lstStyle/>
                    <a:p>
                      <a:pPr algn="ctr">
                        <a:lnSpc>
                          <a:spcPct val="107000"/>
                        </a:lnSpc>
                        <a:spcAft>
                          <a:spcPts val="800"/>
                        </a:spcAft>
                      </a:pPr>
                      <a:r>
                        <a:rPr lang="fr-CA" sz="1800" kern="100" noProof="0">
                          <a:effectLst/>
                        </a:rPr>
                        <a:t>4</a:t>
                      </a:r>
                      <a:endParaRPr lang="fr-CA" sz="1200" kern="100" noProof="0">
                        <a:effectLst/>
                        <a:latin typeface="Calibri" panose="020F0502020204030204" pitchFamily="34" charset="0"/>
                        <a:ea typeface="Calibri" panose="020F0502020204030204" pitchFamily="34" charset="0"/>
                        <a:cs typeface="Times New Roman" panose="02020603050405020304" pitchFamily="18" charset="0"/>
                      </a:endParaRPr>
                    </a:p>
                  </a:txBody>
                  <a:tcPr marL="77715" marR="77715" marT="0" marB="0"/>
                </a:tc>
                <a:tc>
                  <a:txBody>
                    <a:bodyPr/>
                    <a:lstStyle/>
                    <a:p>
                      <a:pPr algn="ctr">
                        <a:lnSpc>
                          <a:spcPct val="107000"/>
                        </a:lnSpc>
                        <a:spcAft>
                          <a:spcPts val="800"/>
                        </a:spcAft>
                      </a:pPr>
                      <a:r>
                        <a:rPr lang="fr-CA" sz="1800" kern="100" noProof="0">
                          <a:effectLst/>
                        </a:rPr>
                        <a:t>5</a:t>
                      </a:r>
                      <a:endParaRPr lang="fr-CA" sz="1200" kern="100" noProof="0">
                        <a:effectLst/>
                        <a:latin typeface="Calibri" panose="020F0502020204030204" pitchFamily="34" charset="0"/>
                        <a:ea typeface="Calibri" panose="020F0502020204030204" pitchFamily="34" charset="0"/>
                        <a:cs typeface="Times New Roman" panose="02020603050405020304" pitchFamily="18" charset="0"/>
                      </a:endParaRPr>
                    </a:p>
                  </a:txBody>
                  <a:tcPr marL="77715" marR="77715" marT="0" marB="0"/>
                </a:tc>
                <a:tc>
                  <a:txBody>
                    <a:bodyPr/>
                    <a:lstStyle/>
                    <a:p>
                      <a:pPr algn="ctr">
                        <a:lnSpc>
                          <a:spcPct val="107000"/>
                        </a:lnSpc>
                        <a:spcAft>
                          <a:spcPts val="800"/>
                        </a:spcAft>
                      </a:pPr>
                      <a:r>
                        <a:rPr lang="fr-CA" sz="1800" kern="100" noProof="0">
                          <a:effectLst/>
                        </a:rPr>
                        <a:t>7</a:t>
                      </a:r>
                      <a:endParaRPr lang="fr-CA" sz="1200" kern="100" noProof="0">
                        <a:effectLst/>
                        <a:latin typeface="Calibri" panose="020F0502020204030204" pitchFamily="34" charset="0"/>
                        <a:ea typeface="Calibri" panose="020F0502020204030204" pitchFamily="34" charset="0"/>
                        <a:cs typeface="Times New Roman" panose="02020603050405020304" pitchFamily="18" charset="0"/>
                      </a:endParaRPr>
                    </a:p>
                  </a:txBody>
                  <a:tcPr marL="77715" marR="77715" marT="0" marB="0"/>
                </a:tc>
                <a:tc>
                  <a:txBody>
                    <a:bodyPr/>
                    <a:lstStyle/>
                    <a:p>
                      <a:pPr algn="ctr">
                        <a:lnSpc>
                          <a:spcPct val="107000"/>
                        </a:lnSpc>
                        <a:spcAft>
                          <a:spcPts val="800"/>
                        </a:spcAft>
                      </a:pPr>
                      <a:r>
                        <a:rPr lang="fr-CA" sz="1800" kern="100" noProof="0" dirty="0">
                          <a:effectLst/>
                        </a:rPr>
                        <a:t>10</a:t>
                      </a:r>
                      <a:endParaRPr lang="fr-CA" sz="1200" kern="1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77715" marR="77715" marT="0" marB="0"/>
                </a:tc>
                <a:extLst>
                  <a:ext uri="{0D108BD9-81ED-4DB2-BD59-A6C34878D82A}">
                    <a16:rowId xmlns:a16="http://schemas.microsoft.com/office/drawing/2014/main" val="2499851939"/>
                  </a:ext>
                </a:extLst>
              </a:tr>
              <a:tr h="469017">
                <a:tc>
                  <a:txBody>
                    <a:bodyPr/>
                    <a:lstStyle/>
                    <a:p>
                      <a:pPr>
                        <a:lnSpc>
                          <a:spcPct val="107000"/>
                        </a:lnSpc>
                        <a:spcAft>
                          <a:spcPts val="800"/>
                        </a:spcAft>
                      </a:pPr>
                      <a:r>
                        <a:rPr lang="fr-CA" sz="1800" kern="100" noProof="0">
                          <a:effectLst/>
                        </a:rPr>
                        <a:t>Traductions du polonais</a:t>
                      </a:r>
                    </a:p>
                  </a:txBody>
                  <a:tcPr marL="77715" marR="77715" marT="0" marB="0"/>
                </a:tc>
                <a:tc>
                  <a:txBody>
                    <a:bodyPr/>
                    <a:lstStyle/>
                    <a:p>
                      <a:pPr algn="ctr">
                        <a:lnSpc>
                          <a:spcPct val="107000"/>
                        </a:lnSpc>
                        <a:spcAft>
                          <a:spcPts val="800"/>
                        </a:spcAft>
                      </a:pPr>
                      <a:r>
                        <a:rPr lang="fr-CA" sz="1800" kern="100" noProof="0">
                          <a:effectLst/>
                        </a:rPr>
                        <a:t>3</a:t>
                      </a:r>
                      <a:endParaRPr lang="fr-CA" sz="1200" kern="100" noProof="0">
                        <a:effectLst/>
                        <a:latin typeface="Calibri" panose="020F0502020204030204" pitchFamily="34" charset="0"/>
                        <a:ea typeface="Calibri" panose="020F0502020204030204" pitchFamily="34" charset="0"/>
                        <a:cs typeface="Times New Roman" panose="02020603050405020304" pitchFamily="18" charset="0"/>
                      </a:endParaRPr>
                    </a:p>
                  </a:txBody>
                  <a:tcPr marL="77715" marR="77715" marT="0" marB="0"/>
                </a:tc>
                <a:tc>
                  <a:txBody>
                    <a:bodyPr/>
                    <a:lstStyle/>
                    <a:p>
                      <a:pPr algn="ctr">
                        <a:lnSpc>
                          <a:spcPct val="107000"/>
                        </a:lnSpc>
                        <a:spcAft>
                          <a:spcPts val="800"/>
                        </a:spcAft>
                      </a:pPr>
                      <a:r>
                        <a:rPr lang="fr-CA" sz="1800" kern="100" noProof="0">
                          <a:effectLst/>
                        </a:rPr>
                        <a:t>2</a:t>
                      </a:r>
                      <a:endParaRPr lang="fr-CA" sz="1200" kern="100" noProof="0">
                        <a:effectLst/>
                        <a:latin typeface="Calibri" panose="020F0502020204030204" pitchFamily="34" charset="0"/>
                        <a:ea typeface="Calibri" panose="020F0502020204030204" pitchFamily="34" charset="0"/>
                        <a:cs typeface="Times New Roman" panose="02020603050405020304" pitchFamily="18" charset="0"/>
                      </a:endParaRPr>
                    </a:p>
                  </a:txBody>
                  <a:tcPr marL="77715" marR="77715" marT="0" marB="0"/>
                </a:tc>
                <a:tc>
                  <a:txBody>
                    <a:bodyPr/>
                    <a:lstStyle/>
                    <a:p>
                      <a:pPr algn="ctr">
                        <a:lnSpc>
                          <a:spcPct val="107000"/>
                        </a:lnSpc>
                        <a:spcAft>
                          <a:spcPts val="800"/>
                        </a:spcAft>
                      </a:pPr>
                      <a:r>
                        <a:rPr lang="fr-CA" sz="1800" kern="100" noProof="0">
                          <a:effectLst/>
                        </a:rPr>
                        <a:t>11</a:t>
                      </a:r>
                      <a:endParaRPr lang="fr-CA" sz="1200" kern="100" noProof="0">
                        <a:effectLst/>
                        <a:latin typeface="Calibri" panose="020F0502020204030204" pitchFamily="34" charset="0"/>
                        <a:ea typeface="Calibri" panose="020F0502020204030204" pitchFamily="34" charset="0"/>
                        <a:cs typeface="Times New Roman" panose="02020603050405020304" pitchFamily="18" charset="0"/>
                      </a:endParaRPr>
                    </a:p>
                  </a:txBody>
                  <a:tcPr marL="77715" marR="77715" marT="0" marB="0"/>
                </a:tc>
                <a:tc>
                  <a:txBody>
                    <a:bodyPr/>
                    <a:lstStyle/>
                    <a:p>
                      <a:pPr algn="ctr">
                        <a:lnSpc>
                          <a:spcPct val="107000"/>
                        </a:lnSpc>
                        <a:spcAft>
                          <a:spcPts val="800"/>
                        </a:spcAft>
                      </a:pPr>
                      <a:r>
                        <a:rPr lang="fr-CA" sz="1800" kern="100" noProof="0" dirty="0">
                          <a:effectLst/>
                        </a:rPr>
                        <a:t>9</a:t>
                      </a:r>
                      <a:endParaRPr lang="fr-CA" sz="1200" kern="1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77715" marR="77715" marT="0" marB="0"/>
                </a:tc>
                <a:extLst>
                  <a:ext uri="{0D108BD9-81ED-4DB2-BD59-A6C34878D82A}">
                    <a16:rowId xmlns:a16="http://schemas.microsoft.com/office/drawing/2014/main" val="925908060"/>
                  </a:ext>
                </a:extLst>
              </a:tr>
              <a:tr h="676258">
                <a:tc>
                  <a:txBody>
                    <a:bodyPr/>
                    <a:lstStyle/>
                    <a:p>
                      <a:pPr>
                        <a:lnSpc>
                          <a:spcPct val="107000"/>
                        </a:lnSpc>
                        <a:spcAft>
                          <a:spcPts val="800"/>
                        </a:spcAft>
                      </a:pPr>
                      <a:r>
                        <a:rPr lang="fr-CA" sz="1800" b="1" u="none" kern="100" noProof="0" dirty="0">
                          <a:effectLst/>
                        </a:rPr>
                        <a:t>Traductions des langues slaves du sud</a:t>
                      </a:r>
                    </a:p>
                  </a:txBody>
                  <a:tcPr marL="77715" marR="77715" marT="0" marB="0"/>
                </a:tc>
                <a:tc>
                  <a:txBody>
                    <a:bodyPr/>
                    <a:lstStyle/>
                    <a:p>
                      <a:pPr algn="ctr">
                        <a:lnSpc>
                          <a:spcPct val="107000"/>
                        </a:lnSpc>
                        <a:spcAft>
                          <a:spcPts val="800"/>
                        </a:spcAft>
                      </a:pPr>
                      <a:r>
                        <a:rPr lang="fr-CA" sz="1800" kern="100" noProof="0">
                          <a:effectLst/>
                        </a:rPr>
                        <a:t>7</a:t>
                      </a:r>
                      <a:endParaRPr lang="fr-CA" sz="1200" kern="100" noProof="0">
                        <a:effectLst/>
                        <a:latin typeface="Calibri" panose="020F0502020204030204" pitchFamily="34" charset="0"/>
                        <a:ea typeface="Calibri" panose="020F0502020204030204" pitchFamily="34" charset="0"/>
                        <a:cs typeface="Times New Roman" panose="02020603050405020304" pitchFamily="18" charset="0"/>
                      </a:endParaRPr>
                    </a:p>
                  </a:txBody>
                  <a:tcPr marL="77715" marR="77715" marT="0" marB="0"/>
                </a:tc>
                <a:tc>
                  <a:txBody>
                    <a:bodyPr/>
                    <a:lstStyle/>
                    <a:p>
                      <a:pPr algn="ctr">
                        <a:lnSpc>
                          <a:spcPct val="107000"/>
                        </a:lnSpc>
                        <a:spcAft>
                          <a:spcPts val="800"/>
                        </a:spcAft>
                      </a:pPr>
                      <a:r>
                        <a:rPr lang="fr-CA" sz="1800" kern="100" noProof="0">
                          <a:effectLst/>
                        </a:rPr>
                        <a:t>12</a:t>
                      </a:r>
                      <a:endParaRPr lang="fr-CA" sz="1200" kern="100" noProof="0">
                        <a:effectLst/>
                        <a:latin typeface="Calibri" panose="020F0502020204030204" pitchFamily="34" charset="0"/>
                        <a:ea typeface="Calibri" panose="020F0502020204030204" pitchFamily="34" charset="0"/>
                        <a:cs typeface="Times New Roman" panose="02020603050405020304" pitchFamily="18" charset="0"/>
                      </a:endParaRPr>
                    </a:p>
                  </a:txBody>
                  <a:tcPr marL="77715" marR="77715" marT="0" marB="0"/>
                </a:tc>
                <a:tc>
                  <a:txBody>
                    <a:bodyPr/>
                    <a:lstStyle/>
                    <a:p>
                      <a:pPr algn="ctr">
                        <a:lnSpc>
                          <a:spcPct val="107000"/>
                        </a:lnSpc>
                        <a:spcAft>
                          <a:spcPts val="800"/>
                        </a:spcAft>
                      </a:pPr>
                      <a:r>
                        <a:rPr lang="fr-CA" sz="1800" kern="100" noProof="0">
                          <a:effectLst/>
                        </a:rPr>
                        <a:t>31</a:t>
                      </a:r>
                      <a:endParaRPr lang="fr-CA" sz="1200" kern="100" noProof="0">
                        <a:effectLst/>
                        <a:latin typeface="Calibri" panose="020F0502020204030204" pitchFamily="34" charset="0"/>
                        <a:ea typeface="Calibri" panose="020F0502020204030204" pitchFamily="34" charset="0"/>
                        <a:cs typeface="Times New Roman" panose="02020603050405020304" pitchFamily="18" charset="0"/>
                      </a:endParaRPr>
                    </a:p>
                  </a:txBody>
                  <a:tcPr marL="77715" marR="77715" marT="0" marB="0"/>
                </a:tc>
                <a:tc>
                  <a:txBody>
                    <a:bodyPr/>
                    <a:lstStyle/>
                    <a:p>
                      <a:pPr algn="ctr">
                        <a:lnSpc>
                          <a:spcPct val="107000"/>
                        </a:lnSpc>
                        <a:spcAft>
                          <a:spcPts val="800"/>
                        </a:spcAft>
                      </a:pPr>
                      <a:r>
                        <a:rPr lang="fr-CA" sz="1800" kern="100" noProof="0" dirty="0">
                          <a:effectLst/>
                        </a:rPr>
                        <a:t>33</a:t>
                      </a:r>
                      <a:endParaRPr lang="fr-CA" sz="1200" kern="1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77715" marR="77715" marT="0" marB="0"/>
                </a:tc>
                <a:extLst>
                  <a:ext uri="{0D108BD9-81ED-4DB2-BD59-A6C34878D82A}">
                    <a16:rowId xmlns:a16="http://schemas.microsoft.com/office/drawing/2014/main" val="1228953004"/>
                  </a:ext>
                </a:extLst>
              </a:tr>
            </a:tbl>
          </a:graphicData>
        </a:graphic>
      </p:graphicFrame>
    </p:spTree>
    <p:extLst>
      <p:ext uri="{BB962C8B-B14F-4D97-AF65-F5344CB8AC3E}">
        <p14:creationId xmlns:p14="http://schemas.microsoft.com/office/powerpoint/2010/main" val="23379785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927E2DB-5D05-2304-BDDE-82D7B8D55CFA}"/>
              </a:ext>
            </a:extLst>
          </p:cNvPr>
          <p:cNvSpPr>
            <a:spLocks noGrp="1"/>
          </p:cNvSpPr>
          <p:nvPr>
            <p:ph type="title"/>
          </p:nvPr>
        </p:nvSpPr>
        <p:spPr/>
        <p:txBody>
          <a:bodyPr/>
          <a:lstStyle/>
          <a:p>
            <a:r>
              <a:rPr lang="sl-SI" dirty="0"/>
              <a:t>Les principaux acteurs présents sur le marché</a:t>
            </a:r>
          </a:p>
        </p:txBody>
      </p:sp>
      <p:sp>
        <p:nvSpPr>
          <p:cNvPr id="3" name="Označba mesta vsebine 2">
            <a:extLst>
              <a:ext uri="{FF2B5EF4-FFF2-40B4-BE49-F238E27FC236}">
                <a16:creationId xmlns:a16="http://schemas.microsoft.com/office/drawing/2014/main" id="{717BB9A8-C42A-5B09-4B3A-5392FEEA2CCE}"/>
              </a:ext>
            </a:extLst>
          </p:cNvPr>
          <p:cNvSpPr>
            <a:spLocks noGrp="1"/>
          </p:cNvSpPr>
          <p:nvPr>
            <p:ph idx="1"/>
          </p:nvPr>
        </p:nvSpPr>
        <p:spPr/>
        <p:txBody>
          <a:bodyPr>
            <a:normAutofit/>
          </a:bodyPr>
          <a:lstStyle/>
          <a:p>
            <a:r>
              <a:rPr lang="sl-SI" dirty="0">
                <a:latin typeface="Arial" panose="020B0604020202020204" pitchFamily="34" charset="0"/>
                <a:ea typeface="Calibri" panose="020F0502020204030204" pitchFamily="34" charset="0"/>
                <a:cs typeface="Arial" panose="020B0604020202020204" pitchFamily="34" charset="0"/>
              </a:rPr>
              <a:t>Le groupe Mladinska knjiga dans le secteur de l’édition grand public (environ 40 % du marché grand public et plus de 60 % du marché de la vente de livres)</a:t>
            </a:r>
          </a:p>
          <a:p>
            <a:r>
              <a:rPr lang="sl-SI" dirty="0">
                <a:latin typeface="Arial" panose="020B0604020202020204" pitchFamily="34" charset="0"/>
                <a:ea typeface="Calibri" panose="020F0502020204030204" pitchFamily="34" charset="0"/>
                <a:cs typeface="Arial" panose="020B0604020202020204" pitchFamily="34" charset="0"/>
              </a:rPr>
              <a:t>Rokus Klett dans l’édition scolaire (environ 50 % dans le domaine scolaire)</a:t>
            </a:r>
          </a:p>
          <a:p>
            <a:r>
              <a:rPr lang="sl-SI" dirty="0">
                <a:latin typeface="Arial" panose="020B0604020202020204" pitchFamily="34" charset="0"/>
                <a:ea typeface="Calibri" panose="020F0502020204030204" pitchFamily="34" charset="0"/>
                <a:cs typeface="Arial" panose="020B0604020202020204" pitchFamily="34" charset="0"/>
              </a:rPr>
              <a:t>Les livres numériques : 1-2 % sur le marché grand public; l’audio est encore inexistant; l’édition scolaire est fortement numérisée. </a:t>
            </a:r>
          </a:p>
          <a:p>
            <a:endParaRPr lang="sl-SI" dirty="0"/>
          </a:p>
        </p:txBody>
      </p:sp>
    </p:spTree>
    <p:extLst>
      <p:ext uri="{BB962C8B-B14F-4D97-AF65-F5344CB8AC3E}">
        <p14:creationId xmlns:p14="http://schemas.microsoft.com/office/powerpoint/2010/main" val="42755122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AD37C77-9BE9-969E-501B-636D53C5CC0D}"/>
              </a:ext>
            </a:extLst>
          </p:cNvPr>
          <p:cNvSpPr>
            <a:spLocks noGrp="1"/>
          </p:cNvSpPr>
          <p:nvPr>
            <p:ph type="title"/>
          </p:nvPr>
        </p:nvSpPr>
        <p:spPr/>
        <p:txBody>
          <a:bodyPr/>
          <a:lstStyle/>
          <a:p>
            <a:r>
              <a:rPr lang="sl-SI" dirty="0"/>
              <a:t>Les principaux acteurs présents sur le marché</a:t>
            </a:r>
          </a:p>
        </p:txBody>
      </p:sp>
      <p:sp>
        <p:nvSpPr>
          <p:cNvPr id="3" name="Označba mesta vsebine 2">
            <a:extLst>
              <a:ext uri="{FF2B5EF4-FFF2-40B4-BE49-F238E27FC236}">
                <a16:creationId xmlns:a16="http://schemas.microsoft.com/office/drawing/2014/main" id="{D7C1A11F-3B96-D6FE-F068-3B5AA14CBFAC}"/>
              </a:ext>
            </a:extLst>
          </p:cNvPr>
          <p:cNvSpPr>
            <a:spLocks noGrp="1"/>
          </p:cNvSpPr>
          <p:nvPr>
            <p:ph idx="1"/>
          </p:nvPr>
        </p:nvSpPr>
        <p:spPr/>
        <p:txBody>
          <a:bodyPr>
            <a:noAutofit/>
          </a:bodyPr>
          <a:lstStyle/>
          <a:p>
            <a:pPr marL="406564" indent="-354395"/>
            <a:r>
              <a:rPr lang="sl-SI" dirty="0">
                <a:latin typeface="Arial" panose="020B0604020202020204" pitchFamily="34" charset="0"/>
                <a:cs typeface="Arial" panose="020B0604020202020204" pitchFamily="34" charset="0"/>
              </a:rPr>
              <a:t>Mladinska knjiga = </a:t>
            </a:r>
            <a:br>
              <a:rPr lang="sl-SI" dirty="0">
                <a:latin typeface="Arial" panose="020B0604020202020204" pitchFamily="34" charset="0"/>
                <a:cs typeface="Arial" panose="020B0604020202020204" pitchFamily="34" charset="0"/>
              </a:rPr>
            </a:br>
            <a:r>
              <a:rPr lang="sl-SI" dirty="0">
                <a:latin typeface="Arial" panose="020B0604020202020204" pitchFamily="34" charset="0"/>
                <a:cs typeface="Arial" panose="020B0604020202020204" pitchFamily="34" charset="0"/>
              </a:rPr>
              <a:t>	</a:t>
            </a:r>
            <a:br>
              <a:rPr lang="sl-SI" dirty="0">
                <a:latin typeface="Arial" panose="020B0604020202020204" pitchFamily="34" charset="0"/>
                <a:cs typeface="Arial" panose="020B0604020202020204" pitchFamily="34" charset="0"/>
              </a:rPr>
            </a:br>
            <a:r>
              <a:rPr lang="sl-SI" dirty="0">
                <a:latin typeface="Arial" panose="020B0604020202020204" pitchFamily="34" charset="0"/>
                <a:cs typeface="Arial" panose="020B0604020202020204" pitchFamily="34" charset="0"/>
              </a:rPr>
              <a:t>	Amazon </a:t>
            </a:r>
            <a:br>
              <a:rPr lang="sl-SI" dirty="0">
                <a:latin typeface="Arial" panose="020B0604020202020204" pitchFamily="34" charset="0"/>
                <a:cs typeface="Arial" panose="020B0604020202020204" pitchFamily="34" charset="0"/>
              </a:rPr>
            </a:br>
            <a:r>
              <a:rPr lang="sl-SI" dirty="0">
                <a:latin typeface="Arial" panose="020B0604020202020204" pitchFamily="34" charset="0"/>
                <a:cs typeface="Arial" panose="020B0604020202020204" pitchFamily="34" charset="0"/>
              </a:rPr>
              <a:t>	+ </a:t>
            </a:r>
            <a:br>
              <a:rPr lang="sl-SI" dirty="0">
                <a:latin typeface="Arial" panose="020B0604020202020204" pitchFamily="34" charset="0"/>
                <a:cs typeface="Arial" panose="020B0604020202020204" pitchFamily="34" charset="0"/>
              </a:rPr>
            </a:br>
            <a:r>
              <a:rPr lang="sl-SI" dirty="0">
                <a:latin typeface="Arial" panose="020B0604020202020204" pitchFamily="34" charset="0"/>
                <a:cs typeface="Arial" panose="020B0604020202020204" pitchFamily="34" charset="0"/>
              </a:rPr>
              <a:t>	Penguin Random House </a:t>
            </a:r>
            <a:br>
              <a:rPr lang="sl-SI" dirty="0">
                <a:latin typeface="Arial" panose="020B0604020202020204" pitchFamily="34" charset="0"/>
                <a:cs typeface="Arial" panose="020B0604020202020204" pitchFamily="34" charset="0"/>
              </a:rPr>
            </a:br>
            <a:r>
              <a:rPr lang="sl-SI" dirty="0">
                <a:latin typeface="Arial" panose="020B0604020202020204" pitchFamily="34" charset="0"/>
                <a:cs typeface="Arial" panose="020B0604020202020204" pitchFamily="34" charset="0"/>
              </a:rPr>
              <a:t>	+ </a:t>
            </a:r>
            <a:br>
              <a:rPr lang="sl-SI" dirty="0">
                <a:latin typeface="Arial" panose="020B0604020202020204" pitchFamily="34" charset="0"/>
                <a:cs typeface="Arial" panose="020B0604020202020204" pitchFamily="34" charset="0"/>
              </a:rPr>
            </a:br>
            <a:r>
              <a:rPr lang="sl-SI" dirty="0">
                <a:latin typeface="Arial" panose="020B0604020202020204" pitchFamily="34" charset="0"/>
                <a:cs typeface="Arial" panose="020B0604020202020204" pitchFamily="34" charset="0"/>
              </a:rPr>
              <a:t>	Barnes and Noble </a:t>
            </a:r>
            <a:br>
              <a:rPr lang="sl-SI" dirty="0">
                <a:latin typeface="Arial" panose="020B0604020202020204" pitchFamily="34" charset="0"/>
                <a:cs typeface="Arial" panose="020B0604020202020204" pitchFamily="34" charset="0"/>
              </a:rPr>
            </a:br>
            <a:br>
              <a:rPr lang="sl-SI" dirty="0">
                <a:latin typeface="Arial" panose="020B0604020202020204" pitchFamily="34" charset="0"/>
                <a:cs typeface="Arial" panose="020B0604020202020204" pitchFamily="34" charset="0"/>
              </a:rPr>
            </a:br>
            <a:r>
              <a:rPr lang="sl-SI" dirty="0">
                <a:latin typeface="Arial" panose="020B0604020202020204" pitchFamily="34" charset="0"/>
                <a:cs typeface="Arial" panose="020B0604020202020204" pitchFamily="34" charset="0"/>
              </a:rPr>
              <a:t>	sous un même toit </a:t>
            </a:r>
          </a:p>
        </p:txBody>
      </p:sp>
    </p:spTree>
    <p:extLst>
      <p:ext uri="{BB962C8B-B14F-4D97-AF65-F5344CB8AC3E}">
        <p14:creationId xmlns:p14="http://schemas.microsoft.com/office/powerpoint/2010/main" val="40047854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a:extLst>
              <a:ext uri="{FF2B5EF4-FFF2-40B4-BE49-F238E27FC236}">
                <a16:creationId xmlns:a16="http://schemas.microsoft.com/office/drawing/2014/main" id="{6033FC38-D74A-4EEA-8793-974DBF42BA70}"/>
              </a:ext>
            </a:extLst>
          </p:cNvPr>
          <p:cNvPicPr>
            <a:picLocks noChangeAspect="1"/>
          </p:cNvPicPr>
          <p:nvPr/>
        </p:nvPicPr>
        <p:blipFill>
          <a:blip r:embed="rId3"/>
          <a:stretch>
            <a:fillRect/>
          </a:stretch>
        </p:blipFill>
        <p:spPr>
          <a:xfrm>
            <a:off x="1918891" y="447"/>
            <a:ext cx="9978231" cy="7771507"/>
          </a:xfrm>
          <a:prstGeom prst="rect">
            <a:avLst/>
          </a:prstGeom>
        </p:spPr>
      </p:pic>
    </p:spTree>
    <p:extLst>
      <p:ext uri="{BB962C8B-B14F-4D97-AF65-F5344CB8AC3E}">
        <p14:creationId xmlns:p14="http://schemas.microsoft.com/office/powerpoint/2010/main" val="30190696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31E9C27-9B15-4808-A386-825F47BDE64B}"/>
              </a:ext>
            </a:extLst>
          </p:cNvPr>
          <p:cNvSpPr>
            <a:spLocks noGrp="1"/>
          </p:cNvSpPr>
          <p:nvPr>
            <p:ph type="title"/>
          </p:nvPr>
        </p:nvSpPr>
        <p:spPr/>
        <p:txBody>
          <a:bodyPr/>
          <a:lstStyle/>
          <a:p>
            <a:r>
              <a:rPr lang="fr-CA" dirty="0"/>
              <a:t>Les sujets du jour : </a:t>
            </a:r>
            <a:br>
              <a:rPr lang="fr-CA" dirty="0"/>
            </a:br>
            <a:r>
              <a:rPr lang="fr-CA" dirty="0"/>
              <a:t>la Slovénie et l’édition de livres</a:t>
            </a:r>
          </a:p>
        </p:txBody>
      </p:sp>
      <p:sp>
        <p:nvSpPr>
          <p:cNvPr id="3" name="Označba mesta vsebine 2">
            <a:extLst>
              <a:ext uri="{FF2B5EF4-FFF2-40B4-BE49-F238E27FC236}">
                <a16:creationId xmlns:a16="http://schemas.microsoft.com/office/drawing/2014/main" id="{B6235E0D-C1B5-4FFE-92EA-7EAB9769ECA2}"/>
              </a:ext>
            </a:extLst>
          </p:cNvPr>
          <p:cNvSpPr>
            <a:spLocks noGrp="1"/>
          </p:cNvSpPr>
          <p:nvPr>
            <p:ph idx="1"/>
          </p:nvPr>
        </p:nvSpPr>
        <p:spPr>
          <a:xfrm>
            <a:off x="949851" y="2427243"/>
            <a:ext cx="11916311" cy="4930950"/>
          </a:xfrm>
        </p:spPr>
        <p:txBody>
          <a:bodyPr/>
          <a:lstStyle/>
          <a:p>
            <a:pPr algn="l"/>
            <a:r>
              <a:rPr lang="fr-CA" sz="3200" dirty="0">
                <a:solidFill>
                  <a:srgbClr val="000000"/>
                </a:solidFill>
                <a:latin typeface="Arial" panose="020B0604020202020204" pitchFamily="34" charset="0"/>
                <a:cs typeface="Arial" panose="020B0604020202020204" pitchFamily="34" charset="0"/>
              </a:rPr>
              <a:t>La situation de l’édition, de la distribution et du commerce de détail</a:t>
            </a:r>
          </a:p>
          <a:p>
            <a:pPr algn="l"/>
            <a:r>
              <a:rPr lang="fr-CA" sz="3200" dirty="0">
                <a:solidFill>
                  <a:srgbClr val="000000"/>
                </a:solidFill>
                <a:latin typeface="Arial" panose="020B0604020202020204" pitchFamily="34" charset="0"/>
                <a:cs typeface="Arial" panose="020B0604020202020204" pitchFamily="34" charset="0"/>
              </a:rPr>
              <a:t>L’octroi de licences, la traduction et les droits audio</a:t>
            </a:r>
          </a:p>
          <a:p>
            <a:pPr algn="l"/>
            <a:r>
              <a:rPr lang="fr-CA" sz="3200" dirty="0">
                <a:solidFill>
                  <a:srgbClr val="000000"/>
                </a:solidFill>
                <a:latin typeface="Arial" panose="020B0604020202020204" pitchFamily="34" charset="0"/>
                <a:cs typeface="Arial" panose="020B0604020202020204" pitchFamily="34" charset="0"/>
              </a:rPr>
              <a:t>Les coéditions</a:t>
            </a:r>
          </a:p>
          <a:p>
            <a:pPr algn="l"/>
            <a:r>
              <a:rPr lang="fr-CA" sz="3200" dirty="0">
                <a:solidFill>
                  <a:srgbClr val="000000"/>
                </a:solidFill>
                <a:latin typeface="Arial" panose="020B0604020202020204" pitchFamily="34" charset="0"/>
                <a:cs typeface="Arial" panose="020B0604020202020204" pitchFamily="34" charset="0"/>
              </a:rPr>
              <a:t>Les habitudes de lecture et d’achat de livres</a:t>
            </a:r>
          </a:p>
          <a:p>
            <a:pPr algn="l"/>
            <a:r>
              <a:rPr lang="fr-CA" sz="3200" dirty="0">
                <a:solidFill>
                  <a:srgbClr val="000000"/>
                </a:solidFill>
                <a:latin typeface="Arial" panose="020B0604020202020204" pitchFamily="34" charset="0"/>
                <a:cs typeface="Arial" panose="020B0604020202020204" pitchFamily="34" charset="0"/>
              </a:rPr>
              <a:t>Les tendances du marché et les principaux acteurs</a:t>
            </a:r>
          </a:p>
          <a:p>
            <a:pPr algn="l"/>
            <a:r>
              <a:rPr lang="fr-CA" sz="3200" dirty="0">
                <a:solidFill>
                  <a:srgbClr val="000000"/>
                </a:solidFill>
                <a:latin typeface="Arial" panose="020B0604020202020204" pitchFamily="34" charset="0"/>
                <a:cs typeface="Arial" panose="020B0604020202020204" pitchFamily="34" charset="0"/>
              </a:rPr>
              <a:t>Les marchés du livre numérique et du livre audio</a:t>
            </a:r>
          </a:p>
          <a:p>
            <a:pPr algn="l"/>
            <a:r>
              <a:rPr lang="fr-CA" sz="3200" dirty="0">
                <a:solidFill>
                  <a:srgbClr val="000000"/>
                </a:solidFill>
                <a:latin typeface="Arial" panose="020B0604020202020204" pitchFamily="34" charset="0"/>
                <a:cs typeface="Arial" panose="020B0604020202020204" pitchFamily="34" charset="0"/>
              </a:rPr>
              <a:t>Et bien plus encore !</a:t>
            </a:r>
          </a:p>
          <a:p>
            <a:pPr marL="0" indent="0">
              <a:buNone/>
            </a:pPr>
            <a:endParaRPr lang="fr-CA" dirty="0"/>
          </a:p>
        </p:txBody>
      </p:sp>
    </p:spTree>
    <p:extLst>
      <p:ext uri="{BB962C8B-B14F-4D97-AF65-F5344CB8AC3E}">
        <p14:creationId xmlns:p14="http://schemas.microsoft.com/office/powerpoint/2010/main" val="26830313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a:extLst>
              <a:ext uri="{FF2B5EF4-FFF2-40B4-BE49-F238E27FC236}">
                <a16:creationId xmlns:a16="http://schemas.microsoft.com/office/drawing/2014/main" id="{5010BAB9-6695-41AE-BA0C-1D7B1F5AB223}"/>
              </a:ext>
            </a:extLst>
          </p:cNvPr>
          <p:cNvPicPr>
            <a:picLocks noChangeAspect="1"/>
          </p:cNvPicPr>
          <p:nvPr/>
        </p:nvPicPr>
        <p:blipFill>
          <a:blip r:embed="rId3"/>
          <a:stretch>
            <a:fillRect/>
          </a:stretch>
        </p:blipFill>
        <p:spPr>
          <a:xfrm>
            <a:off x="1440813" y="523875"/>
            <a:ext cx="11071425" cy="6808927"/>
          </a:xfrm>
          <a:prstGeom prst="rect">
            <a:avLst/>
          </a:prstGeom>
        </p:spPr>
      </p:pic>
    </p:spTree>
    <p:extLst>
      <p:ext uri="{BB962C8B-B14F-4D97-AF65-F5344CB8AC3E}">
        <p14:creationId xmlns:p14="http://schemas.microsoft.com/office/powerpoint/2010/main" val="5246293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a:extLst>
              <a:ext uri="{FF2B5EF4-FFF2-40B4-BE49-F238E27FC236}">
                <a16:creationId xmlns:a16="http://schemas.microsoft.com/office/drawing/2014/main" id="{9BD16AFB-9A1A-4538-849E-2C0BC57F5157}"/>
              </a:ext>
            </a:extLst>
          </p:cNvPr>
          <p:cNvPicPr>
            <a:picLocks noChangeAspect="1"/>
          </p:cNvPicPr>
          <p:nvPr/>
        </p:nvPicPr>
        <p:blipFill>
          <a:blip r:embed="rId3"/>
          <a:stretch>
            <a:fillRect/>
          </a:stretch>
        </p:blipFill>
        <p:spPr>
          <a:xfrm>
            <a:off x="388575" y="863948"/>
            <a:ext cx="13038862" cy="6044505"/>
          </a:xfrm>
          <a:prstGeom prst="rect">
            <a:avLst/>
          </a:prstGeom>
        </p:spPr>
      </p:pic>
    </p:spTree>
    <p:extLst>
      <p:ext uri="{BB962C8B-B14F-4D97-AF65-F5344CB8AC3E}">
        <p14:creationId xmlns:p14="http://schemas.microsoft.com/office/powerpoint/2010/main" val="42726534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a:extLst>
              <a:ext uri="{FF2B5EF4-FFF2-40B4-BE49-F238E27FC236}">
                <a16:creationId xmlns:a16="http://schemas.microsoft.com/office/drawing/2014/main" id="{251A8F55-5F61-43DF-B9BD-6C193180E830}"/>
              </a:ext>
            </a:extLst>
          </p:cNvPr>
          <p:cNvPicPr>
            <a:picLocks noChangeAspect="1"/>
          </p:cNvPicPr>
          <p:nvPr/>
        </p:nvPicPr>
        <p:blipFill>
          <a:blip r:embed="rId3"/>
          <a:stretch>
            <a:fillRect/>
          </a:stretch>
        </p:blipFill>
        <p:spPr>
          <a:xfrm>
            <a:off x="2092139" y="580844"/>
            <a:ext cx="9923799" cy="6811168"/>
          </a:xfrm>
          <a:prstGeom prst="rect">
            <a:avLst/>
          </a:prstGeom>
        </p:spPr>
      </p:pic>
    </p:spTree>
    <p:extLst>
      <p:ext uri="{BB962C8B-B14F-4D97-AF65-F5344CB8AC3E}">
        <p14:creationId xmlns:p14="http://schemas.microsoft.com/office/powerpoint/2010/main" val="26046273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a:extLst>
              <a:ext uri="{FF2B5EF4-FFF2-40B4-BE49-F238E27FC236}">
                <a16:creationId xmlns:a16="http://schemas.microsoft.com/office/drawing/2014/main" id="{093AE010-C9B1-455C-B629-06D905AD649D}"/>
              </a:ext>
            </a:extLst>
          </p:cNvPr>
          <p:cNvPicPr>
            <a:picLocks noChangeAspect="1"/>
          </p:cNvPicPr>
          <p:nvPr/>
        </p:nvPicPr>
        <p:blipFill>
          <a:blip r:embed="rId3"/>
          <a:stretch>
            <a:fillRect/>
          </a:stretch>
        </p:blipFill>
        <p:spPr>
          <a:xfrm>
            <a:off x="1845425" y="383356"/>
            <a:ext cx="9897087" cy="6591614"/>
          </a:xfrm>
          <a:prstGeom prst="rect">
            <a:avLst/>
          </a:prstGeom>
        </p:spPr>
      </p:pic>
    </p:spTree>
    <p:extLst>
      <p:ext uri="{BB962C8B-B14F-4D97-AF65-F5344CB8AC3E}">
        <p14:creationId xmlns:p14="http://schemas.microsoft.com/office/powerpoint/2010/main" val="37823436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a:extLst>
              <a:ext uri="{FF2B5EF4-FFF2-40B4-BE49-F238E27FC236}">
                <a16:creationId xmlns:a16="http://schemas.microsoft.com/office/drawing/2014/main" id="{67471430-3E6D-4C3B-817B-0B20E9D0722A}"/>
              </a:ext>
            </a:extLst>
          </p:cNvPr>
          <p:cNvPicPr>
            <a:picLocks noChangeAspect="1"/>
          </p:cNvPicPr>
          <p:nvPr/>
        </p:nvPicPr>
        <p:blipFill>
          <a:blip r:embed="rId3"/>
          <a:stretch>
            <a:fillRect/>
          </a:stretch>
        </p:blipFill>
        <p:spPr>
          <a:xfrm>
            <a:off x="1727002" y="447"/>
            <a:ext cx="10362009" cy="7771507"/>
          </a:xfrm>
          <a:prstGeom prst="rect">
            <a:avLst/>
          </a:prstGeom>
        </p:spPr>
      </p:pic>
    </p:spTree>
    <p:extLst>
      <p:ext uri="{BB962C8B-B14F-4D97-AF65-F5344CB8AC3E}">
        <p14:creationId xmlns:p14="http://schemas.microsoft.com/office/powerpoint/2010/main" val="33787086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3E87657-45DC-6371-E270-98B9E6E7CE65}"/>
              </a:ext>
            </a:extLst>
          </p:cNvPr>
          <p:cNvSpPr>
            <a:spLocks noGrp="1"/>
          </p:cNvSpPr>
          <p:nvPr>
            <p:ph type="title"/>
          </p:nvPr>
        </p:nvSpPr>
        <p:spPr/>
        <p:txBody>
          <a:bodyPr/>
          <a:lstStyle/>
          <a:p>
            <a:r>
              <a:rPr lang="sl-SI" dirty="0"/>
              <a:t>Le principal événement littéraire : </a:t>
            </a:r>
            <a:br>
              <a:rPr lang="sl-SI" dirty="0"/>
            </a:br>
            <a:r>
              <a:rPr lang="sl-SI" dirty="0"/>
              <a:t>la Foire du livre slovène </a:t>
            </a:r>
          </a:p>
        </p:txBody>
      </p:sp>
      <p:sp>
        <p:nvSpPr>
          <p:cNvPr id="3" name="Označba mesta vsebine 2">
            <a:extLst>
              <a:ext uri="{FF2B5EF4-FFF2-40B4-BE49-F238E27FC236}">
                <a16:creationId xmlns:a16="http://schemas.microsoft.com/office/drawing/2014/main" id="{8D613A9C-0A13-EB33-2BA0-B01C6877FB15}"/>
              </a:ext>
            </a:extLst>
          </p:cNvPr>
          <p:cNvSpPr>
            <a:spLocks noGrp="1"/>
          </p:cNvSpPr>
          <p:nvPr>
            <p:ph idx="1"/>
          </p:nvPr>
        </p:nvSpPr>
        <p:spPr/>
        <p:txBody>
          <a:bodyPr>
            <a:noAutofit/>
          </a:bodyPr>
          <a:lstStyle/>
          <a:p>
            <a:r>
              <a:rPr lang="fr-CA" sz="3200" dirty="0">
                <a:latin typeface="Arial" panose="020B0604020202020204" pitchFamily="34" charset="0"/>
                <a:cs typeface="Arial" panose="020B0604020202020204" pitchFamily="34" charset="0"/>
              </a:rPr>
              <a:t>L’événement a lieu à Ljubljana, la dernière semaine de novembre. Il s’agit d’une foire « éditeurs-lecteurs » et aussi d’une sorte de festival littéraire. </a:t>
            </a:r>
          </a:p>
          <a:p>
            <a:r>
              <a:rPr lang="fr-CA" sz="3200" dirty="0">
                <a:latin typeface="Arial" panose="020B0604020202020204" pitchFamily="34" charset="0"/>
                <a:cs typeface="Arial" panose="020B0604020202020204" pitchFamily="34" charset="0"/>
              </a:rPr>
              <a:t>Nombre de visiteurs : 45 000 (presque le même nombre de visiteurs que la Foire du livre de Vienne, mais cette dernière est environ cinq fois plus grande que celle de Ljubljana)</a:t>
            </a:r>
          </a:p>
          <a:p>
            <a:r>
              <a:rPr lang="fr-CA" sz="3200" dirty="0">
                <a:latin typeface="Arial" panose="020B0604020202020204" pitchFamily="34" charset="0"/>
                <a:cs typeface="Arial" panose="020B0604020202020204" pitchFamily="34" charset="0"/>
              </a:rPr>
              <a:t>Nombre d’activités liées à la foire du livre :  de 200 à 300</a:t>
            </a:r>
          </a:p>
          <a:p>
            <a:r>
              <a:rPr lang="fr-CA" sz="3200" dirty="0">
                <a:latin typeface="Arial" panose="020B0604020202020204" pitchFamily="34" charset="0"/>
                <a:cs typeface="Arial" panose="020B0604020202020204" pitchFamily="34" charset="0"/>
              </a:rPr>
              <a:t>Chiffre d’affaires estimé pour la vente de livres : environ 2 millions d’euros</a:t>
            </a:r>
          </a:p>
        </p:txBody>
      </p:sp>
    </p:spTree>
    <p:extLst>
      <p:ext uri="{BB962C8B-B14F-4D97-AF65-F5344CB8AC3E}">
        <p14:creationId xmlns:p14="http://schemas.microsoft.com/office/powerpoint/2010/main" val="15212328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a:extLst>
              <a:ext uri="{FF2B5EF4-FFF2-40B4-BE49-F238E27FC236}">
                <a16:creationId xmlns:a16="http://schemas.microsoft.com/office/drawing/2014/main" id="{9A67A460-337F-4C30-8D67-2009B62BC4D2}"/>
              </a:ext>
            </a:extLst>
          </p:cNvPr>
          <p:cNvPicPr>
            <a:picLocks noChangeAspect="1"/>
          </p:cNvPicPr>
          <p:nvPr/>
        </p:nvPicPr>
        <p:blipFill>
          <a:blip r:embed="rId3"/>
          <a:stretch>
            <a:fillRect/>
          </a:stretch>
        </p:blipFill>
        <p:spPr>
          <a:xfrm>
            <a:off x="1727002" y="447"/>
            <a:ext cx="10362009" cy="7771507"/>
          </a:xfrm>
          <a:prstGeom prst="rect">
            <a:avLst/>
          </a:prstGeom>
        </p:spPr>
      </p:pic>
    </p:spTree>
    <p:extLst>
      <p:ext uri="{BB962C8B-B14F-4D97-AF65-F5344CB8AC3E}">
        <p14:creationId xmlns:p14="http://schemas.microsoft.com/office/powerpoint/2010/main" val="18617196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a:extLst>
              <a:ext uri="{FF2B5EF4-FFF2-40B4-BE49-F238E27FC236}">
                <a16:creationId xmlns:a16="http://schemas.microsoft.com/office/drawing/2014/main" id="{E5F19424-B1D8-2A5C-B56F-2A2C95E640C4}"/>
              </a:ext>
            </a:extLst>
          </p:cNvPr>
          <p:cNvPicPr>
            <a:picLocks noChangeAspect="1"/>
          </p:cNvPicPr>
          <p:nvPr/>
        </p:nvPicPr>
        <p:blipFill>
          <a:blip r:embed="rId3"/>
          <a:stretch>
            <a:fillRect/>
          </a:stretch>
        </p:blipFill>
        <p:spPr>
          <a:xfrm>
            <a:off x="1675308" y="1258434"/>
            <a:ext cx="10142154" cy="5715993"/>
          </a:xfrm>
          <a:prstGeom prst="rect">
            <a:avLst/>
          </a:prstGeom>
        </p:spPr>
      </p:pic>
    </p:spTree>
    <p:extLst>
      <p:ext uri="{BB962C8B-B14F-4D97-AF65-F5344CB8AC3E}">
        <p14:creationId xmlns:p14="http://schemas.microsoft.com/office/powerpoint/2010/main" val="25460830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a:extLst>
              <a:ext uri="{FF2B5EF4-FFF2-40B4-BE49-F238E27FC236}">
                <a16:creationId xmlns:a16="http://schemas.microsoft.com/office/drawing/2014/main" id="{9363453C-BC5D-4673-BD19-807A7EBB04E1}"/>
              </a:ext>
            </a:extLst>
          </p:cNvPr>
          <p:cNvPicPr>
            <a:picLocks noChangeAspect="1"/>
          </p:cNvPicPr>
          <p:nvPr/>
        </p:nvPicPr>
        <p:blipFill>
          <a:blip r:embed="rId3"/>
          <a:stretch>
            <a:fillRect/>
          </a:stretch>
        </p:blipFill>
        <p:spPr>
          <a:xfrm>
            <a:off x="1727002" y="447"/>
            <a:ext cx="10362009" cy="7771507"/>
          </a:xfrm>
          <a:prstGeom prst="rect">
            <a:avLst/>
          </a:prstGeom>
        </p:spPr>
      </p:pic>
    </p:spTree>
    <p:extLst>
      <p:ext uri="{BB962C8B-B14F-4D97-AF65-F5344CB8AC3E}">
        <p14:creationId xmlns:p14="http://schemas.microsoft.com/office/powerpoint/2010/main" val="15536699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a:extLst>
              <a:ext uri="{FF2B5EF4-FFF2-40B4-BE49-F238E27FC236}">
                <a16:creationId xmlns:a16="http://schemas.microsoft.com/office/drawing/2014/main" id="{5294303B-3748-4194-8154-31E894E5D33C}"/>
              </a:ext>
            </a:extLst>
          </p:cNvPr>
          <p:cNvPicPr>
            <a:picLocks noChangeAspect="1"/>
          </p:cNvPicPr>
          <p:nvPr/>
        </p:nvPicPr>
        <p:blipFill>
          <a:blip r:embed="rId3"/>
          <a:stretch>
            <a:fillRect/>
          </a:stretch>
        </p:blipFill>
        <p:spPr>
          <a:xfrm>
            <a:off x="1727002" y="447"/>
            <a:ext cx="10362009" cy="7771507"/>
          </a:xfrm>
          <a:prstGeom prst="rect">
            <a:avLst/>
          </a:prstGeom>
        </p:spPr>
      </p:pic>
    </p:spTree>
    <p:extLst>
      <p:ext uri="{BB962C8B-B14F-4D97-AF65-F5344CB8AC3E}">
        <p14:creationId xmlns:p14="http://schemas.microsoft.com/office/powerpoint/2010/main" val="40095496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3700D33-1C03-A579-1C81-1FFED3176F56}"/>
              </a:ext>
            </a:extLst>
          </p:cNvPr>
          <p:cNvSpPr>
            <a:spLocks noGrp="1"/>
          </p:cNvSpPr>
          <p:nvPr>
            <p:ph type="title"/>
          </p:nvPr>
        </p:nvSpPr>
        <p:spPr/>
        <p:txBody>
          <a:bodyPr>
            <a:normAutofit/>
          </a:bodyPr>
          <a:lstStyle/>
          <a:p>
            <a:r>
              <a:rPr lang="fr-CA" sz="4080" dirty="0"/>
              <a:t>Mais tout d’abord... c’est quoi, la Slovénie?</a:t>
            </a:r>
          </a:p>
        </p:txBody>
      </p:sp>
      <p:pic>
        <p:nvPicPr>
          <p:cNvPr id="5" name="Slika 4">
            <a:extLst>
              <a:ext uri="{FF2B5EF4-FFF2-40B4-BE49-F238E27FC236}">
                <a16:creationId xmlns:a16="http://schemas.microsoft.com/office/drawing/2014/main" id="{03F603F9-5A1C-6418-FBFF-CC73395CEAAB}"/>
              </a:ext>
            </a:extLst>
          </p:cNvPr>
          <p:cNvPicPr>
            <a:picLocks noChangeAspect="1"/>
          </p:cNvPicPr>
          <p:nvPr/>
        </p:nvPicPr>
        <p:blipFill rotWithShape="1">
          <a:blip r:embed="rId3"/>
          <a:srcRect t="15797" b="15883"/>
          <a:stretch/>
        </p:blipFill>
        <p:spPr>
          <a:xfrm>
            <a:off x="3660529" y="2325580"/>
            <a:ext cx="7132259" cy="4940910"/>
          </a:xfrm>
          <a:prstGeom prst="rect">
            <a:avLst/>
          </a:prstGeom>
        </p:spPr>
      </p:pic>
    </p:spTree>
    <p:extLst>
      <p:ext uri="{BB962C8B-B14F-4D97-AF65-F5344CB8AC3E}">
        <p14:creationId xmlns:p14="http://schemas.microsoft.com/office/powerpoint/2010/main" val="4509017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2E4D0DD-70BF-4236-9A46-B6FDB5671A8F}"/>
              </a:ext>
            </a:extLst>
          </p:cNvPr>
          <p:cNvSpPr>
            <a:spLocks noGrp="1"/>
          </p:cNvSpPr>
          <p:nvPr>
            <p:ph type="title"/>
          </p:nvPr>
        </p:nvSpPr>
        <p:spPr/>
        <p:txBody>
          <a:bodyPr/>
          <a:lstStyle/>
          <a:p>
            <a:r>
              <a:rPr lang="fr-CA" dirty="0"/>
              <a:t>L’évolution du marché au cours </a:t>
            </a:r>
            <a:br>
              <a:rPr lang="fr-CA" dirty="0"/>
            </a:br>
            <a:r>
              <a:rPr lang="fr-CA" dirty="0"/>
              <a:t>des 25 dernières années</a:t>
            </a:r>
          </a:p>
        </p:txBody>
      </p:sp>
      <p:sp>
        <p:nvSpPr>
          <p:cNvPr id="3" name="Označba mesta vsebine 2">
            <a:extLst>
              <a:ext uri="{FF2B5EF4-FFF2-40B4-BE49-F238E27FC236}">
                <a16:creationId xmlns:a16="http://schemas.microsoft.com/office/drawing/2014/main" id="{C7B0036B-7E05-40B6-BCA2-F2C01B605733}"/>
              </a:ext>
            </a:extLst>
          </p:cNvPr>
          <p:cNvSpPr>
            <a:spLocks noGrp="1"/>
          </p:cNvSpPr>
          <p:nvPr>
            <p:ph idx="1"/>
          </p:nvPr>
        </p:nvSpPr>
        <p:spPr/>
        <p:txBody>
          <a:bodyPr>
            <a:normAutofit fontScale="85000" lnSpcReduction="20000"/>
          </a:bodyPr>
          <a:lstStyle/>
          <a:p>
            <a:r>
              <a:rPr lang="sl-SI" dirty="0">
                <a:latin typeface="Arial" panose="020B0604020202020204" pitchFamily="34" charset="0"/>
                <a:cs typeface="Arial" panose="020B0604020202020204" pitchFamily="34" charset="0"/>
              </a:rPr>
              <a:t>Déclin des ventes directes (porte à porte et Reader’s Digest) </a:t>
            </a:r>
          </a:p>
          <a:p>
            <a:r>
              <a:rPr lang="sl-SI" dirty="0">
                <a:latin typeface="Arial" panose="020B0604020202020204" pitchFamily="34" charset="0"/>
                <a:cs typeface="Arial" panose="020B0604020202020204" pitchFamily="34" charset="0"/>
              </a:rPr>
              <a:t>Croissance des ventes dans les librairies et dans d’autres canaux de vente au détail (p. ex., mégamarchés, stations-service)</a:t>
            </a:r>
          </a:p>
          <a:p>
            <a:r>
              <a:rPr lang="sl-SI" dirty="0">
                <a:latin typeface="Arial" panose="020B0604020202020204" pitchFamily="34" charset="0"/>
                <a:cs typeface="Arial" panose="020B0604020202020204" pitchFamily="34" charset="0"/>
              </a:rPr>
              <a:t>Croissance des ventes de livres en langues étrangères, notamment </a:t>
            </a:r>
            <a:br>
              <a:rPr lang="sl-SI" dirty="0">
                <a:latin typeface="Arial" panose="020B0604020202020204" pitchFamily="34" charset="0"/>
                <a:cs typeface="Arial" panose="020B0604020202020204" pitchFamily="34" charset="0"/>
              </a:rPr>
            </a:br>
            <a:r>
              <a:rPr lang="sl-SI" dirty="0">
                <a:latin typeface="Arial" panose="020B0604020202020204" pitchFamily="34" charset="0"/>
                <a:cs typeface="Arial" panose="020B0604020202020204" pitchFamily="34" charset="0"/>
              </a:rPr>
              <a:t>en anglais</a:t>
            </a:r>
          </a:p>
          <a:p>
            <a:r>
              <a:rPr lang="sl-SI" dirty="0">
                <a:latin typeface="Arial" panose="020B0604020202020204" pitchFamily="34" charset="0"/>
                <a:cs typeface="Arial" panose="020B0604020202020204" pitchFamily="34" charset="0"/>
              </a:rPr>
              <a:t>Le marché scolaire connaît un recul en raison de l’intervention de l’État (programmes de location, campagnes de lutte contre les manuels scolaires).</a:t>
            </a:r>
          </a:p>
          <a:p>
            <a:pPr marL="0" indent="0">
              <a:buNone/>
            </a:pPr>
            <a:r>
              <a:rPr lang="fr-CA" sz="2720" b="1" dirty="0">
                <a:latin typeface="Arial" panose="020B0604020202020204" pitchFamily="34" charset="0"/>
                <a:cs typeface="Arial" panose="020B0604020202020204" pitchFamily="34" charset="0"/>
              </a:rPr>
              <a:t>Résultat : chute du prix moyen des livres et du chiffre d’affaires, et ralentissement général du secteur de l’édition (baisse de 40 % du chiffre d’affaires et de 15 à 20 % du nombre d’employés). </a:t>
            </a:r>
          </a:p>
          <a:p>
            <a:pPr marL="0" indent="0">
              <a:buNone/>
            </a:pPr>
            <a:endParaRPr lang="sl-SI" sz="4080" b="1" dirty="0"/>
          </a:p>
        </p:txBody>
      </p:sp>
    </p:spTree>
    <p:extLst>
      <p:ext uri="{BB962C8B-B14F-4D97-AF65-F5344CB8AC3E}">
        <p14:creationId xmlns:p14="http://schemas.microsoft.com/office/powerpoint/2010/main" val="3616624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Shape 63"/>
          <p:cNvSpPr txBox="1">
            <a:spLocks noGrp="1"/>
          </p:cNvSpPr>
          <p:nvPr>
            <p:ph type="title"/>
          </p:nvPr>
        </p:nvSpPr>
        <p:spPr>
          <a:prstGeom prst="rect">
            <a:avLst/>
          </a:prstGeom>
        </p:spPr>
        <p:txBody>
          <a:bodyPr vert="horz" lIns="138137" tIns="138137" rIns="138137" bIns="138137" rtlCol="0" anchor="ctr" anchorCtr="0">
            <a:noAutofit/>
          </a:bodyPr>
          <a:lstStyle/>
          <a:p>
            <a:r>
              <a:rPr lang="sl-SI" sz="4533" dirty="0"/>
              <a:t>Le principal faux ami : </a:t>
            </a:r>
            <a:br>
              <a:rPr lang="sl-SI" sz="4533" dirty="0"/>
            </a:br>
            <a:r>
              <a:rPr lang="sl-SI" sz="4533" dirty="0"/>
              <a:t>un marché dominé par les bibliothèques</a:t>
            </a:r>
            <a:endParaRPr lang="en" sz="4533" dirty="0"/>
          </a:p>
        </p:txBody>
      </p:sp>
      <p:sp>
        <p:nvSpPr>
          <p:cNvPr id="64" name="Shape 64"/>
          <p:cNvSpPr txBox="1">
            <a:spLocks noGrp="1"/>
          </p:cNvSpPr>
          <p:nvPr>
            <p:ph type="body" idx="1"/>
          </p:nvPr>
        </p:nvSpPr>
        <p:spPr>
          <a:prstGeom prst="rect">
            <a:avLst/>
          </a:prstGeom>
        </p:spPr>
        <p:txBody>
          <a:bodyPr vert="horz" lIns="138137" tIns="138137" rIns="138137" bIns="138137" rtlCol="0" anchor="t" anchorCtr="0">
            <a:noAutofit/>
          </a:bodyPr>
          <a:lstStyle/>
          <a:p>
            <a:pPr marL="744195" indent="-571500">
              <a:lnSpc>
                <a:spcPct val="115000"/>
              </a:lnSpc>
              <a:buClr>
                <a:schemeClr val="dk1"/>
              </a:buClr>
              <a:buSzPct val="100000"/>
            </a:pPr>
            <a:r>
              <a:rPr lang="sl-SI" dirty="0">
                <a:latin typeface="Arial" panose="020B0604020202020204" pitchFamily="34" charset="0"/>
                <a:cs typeface="Arial" panose="020B0604020202020204" pitchFamily="34" charset="0"/>
              </a:rPr>
              <a:t>Le réseau de bibliothèques est largement utilisé et très développé → 265 points de prêt.</a:t>
            </a:r>
          </a:p>
          <a:p>
            <a:pPr marL="744195" indent="-571500">
              <a:lnSpc>
                <a:spcPct val="115000"/>
              </a:lnSpc>
              <a:buClr>
                <a:schemeClr val="dk1"/>
              </a:buClr>
              <a:buSzPct val="100000"/>
            </a:pPr>
            <a:r>
              <a:rPr lang="fr-CA" dirty="0">
                <a:latin typeface="Arial" panose="020B0604020202020204" pitchFamily="34" charset="0"/>
                <a:cs typeface="Arial" panose="020B0604020202020204" pitchFamily="34" charset="0"/>
              </a:rPr>
              <a:t>Chaque année, chaque personne achète en moyenne 3 livres, mais emprunte 12 livres dans les bibliothèques </a:t>
            </a:r>
            <a:br>
              <a:rPr lang="fr-CA" dirty="0">
                <a:latin typeface="Arial" panose="020B0604020202020204" pitchFamily="34" charset="0"/>
                <a:cs typeface="Arial" panose="020B0604020202020204" pitchFamily="34" charset="0"/>
              </a:rPr>
            </a:br>
            <a:r>
              <a:rPr lang="fr-CA" dirty="0">
                <a:latin typeface="Arial" panose="020B0604020202020204" pitchFamily="34" charset="0"/>
                <a:cs typeface="Arial" panose="020B0604020202020204" pitchFamily="34" charset="0"/>
              </a:rPr>
              <a:t>(incluant les prolongations de prêts). </a:t>
            </a:r>
          </a:p>
        </p:txBody>
      </p:sp>
    </p:spTree>
  </p:cSld>
  <p:clrMapOvr>
    <a:masterClrMapping/>
  </p:clrMapOvr>
  <p:transition spd="slow">
    <p:cu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9098" y="329609"/>
            <a:ext cx="12426915" cy="818707"/>
          </a:xfrm>
        </p:spPr>
        <p:txBody>
          <a:bodyPr>
            <a:normAutofit/>
          </a:bodyPr>
          <a:lstStyle/>
          <a:p>
            <a:r>
              <a:rPr lang="fr-CA" sz="3600" dirty="0"/>
              <a:t>L’évolution des bibliothèques publiques de 1998 à 2021</a:t>
            </a:r>
          </a:p>
        </p:txBody>
      </p:sp>
      <p:sp>
        <p:nvSpPr>
          <p:cNvPr id="3" name="Content Placeholder 2"/>
          <p:cNvSpPr>
            <a:spLocks noGrp="1"/>
          </p:cNvSpPr>
          <p:nvPr>
            <p:ph idx="1"/>
          </p:nvPr>
        </p:nvSpPr>
        <p:spPr>
          <a:xfrm>
            <a:off x="900000" y="1297172"/>
            <a:ext cx="12016013" cy="6241311"/>
          </a:xfrm>
        </p:spPr>
        <p:txBody>
          <a:bodyPr>
            <a:noAutofit/>
          </a:bodyPr>
          <a:lstStyle/>
          <a:p>
            <a:pPr>
              <a:lnSpc>
                <a:spcPct val="120000"/>
              </a:lnSpc>
            </a:pPr>
            <a:r>
              <a:rPr lang="fr-CA" sz="2400" dirty="0">
                <a:latin typeface="Arial" panose="020B0604020202020204" pitchFamily="34" charset="0"/>
                <a:cs typeface="Arial" panose="020B0604020202020204" pitchFamily="34" charset="0"/>
              </a:rPr>
              <a:t>Entre 1998 et 2014, le nombre de membres des bibliothèques est passé de 450 000 à 490 000; le nombre de prêts est passé de 19 millions à 24 millions; le nombre d’employés des bibliothèques publiques slovènes a augmenté de 56 % et leur budget, de 41 %; le nombre d’événements organisés dans les bibliothèques a augmenté de 157 % et leur superficie, de 101 %. </a:t>
            </a:r>
          </a:p>
          <a:p>
            <a:pPr>
              <a:lnSpc>
                <a:spcPct val="120000"/>
              </a:lnSpc>
            </a:pPr>
            <a:r>
              <a:rPr lang="fr-CA" sz="2400" b="1" dirty="0">
                <a:latin typeface="Arial" panose="020B0604020202020204" pitchFamily="34" charset="0"/>
                <a:cs typeface="Arial" panose="020B0604020202020204" pitchFamily="34" charset="0"/>
              </a:rPr>
              <a:t>Mais le nombre de prêts en bibliothèque n’a augmenté que de 20 % et les ressources pour l’achat de livres ont diminué. </a:t>
            </a:r>
          </a:p>
          <a:p>
            <a:pPr>
              <a:lnSpc>
                <a:spcPct val="120000"/>
              </a:lnSpc>
            </a:pPr>
            <a:r>
              <a:rPr lang="fr-CA" sz="2400" dirty="0">
                <a:latin typeface="Arial" panose="020B0604020202020204" pitchFamily="34" charset="0"/>
                <a:cs typeface="Arial" panose="020B0604020202020204" pitchFamily="34" charset="0"/>
              </a:rPr>
              <a:t>Après 2015, et surtout après la COVID, ces tendances se sont inversées : </a:t>
            </a:r>
            <a:br>
              <a:rPr lang="fr-CA" sz="2400" dirty="0">
                <a:latin typeface="Arial" panose="020B0604020202020204" pitchFamily="34" charset="0"/>
                <a:cs typeface="Arial" panose="020B0604020202020204" pitchFamily="34" charset="0"/>
              </a:rPr>
            </a:br>
            <a:r>
              <a:rPr lang="fr-CA" sz="2400" dirty="0">
                <a:latin typeface="Arial" panose="020B0604020202020204" pitchFamily="34" charset="0"/>
                <a:cs typeface="Arial" panose="020B0604020202020204" pitchFamily="34" charset="0"/>
              </a:rPr>
              <a:t>le nombre de membres des bibliothèques est passé de 500 000 à 398 678; </a:t>
            </a:r>
            <a:br>
              <a:rPr lang="fr-CA" sz="2400" dirty="0">
                <a:latin typeface="Arial" panose="020B0604020202020204" pitchFamily="34" charset="0"/>
                <a:cs typeface="Arial" panose="020B0604020202020204" pitchFamily="34" charset="0"/>
              </a:rPr>
            </a:br>
            <a:r>
              <a:rPr lang="fr-CA" sz="2400" dirty="0">
                <a:latin typeface="Arial" panose="020B0604020202020204" pitchFamily="34" charset="0"/>
                <a:cs typeface="Arial" panose="020B0604020202020204" pitchFamily="34" charset="0"/>
              </a:rPr>
              <a:t>le nombre de prêts en bibliothèque a chuté de 24 400 000 à 18 612 682 (avec les prolongations de prêts); et le nombre d’événements a baissé d’environ 30 %.   </a:t>
            </a:r>
          </a:p>
          <a:p>
            <a:pPr>
              <a:lnSpc>
                <a:spcPct val="120000"/>
              </a:lnSpc>
            </a:pPr>
            <a:r>
              <a:rPr lang="fr-CA" sz="2400" dirty="0">
                <a:latin typeface="Arial" panose="020B0604020202020204" pitchFamily="34" charset="0"/>
                <a:cs typeface="Arial" panose="020B0604020202020204" pitchFamily="34" charset="0"/>
              </a:rPr>
              <a:t>Après 2015, les ressources pour l’achat de livres, le nombre d’employés et la superficie se sont stabilisés. </a:t>
            </a:r>
          </a:p>
        </p:txBody>
      </p:sp>
    </p:spTree>
    <p:extLst>
      <p:ext uri="{BB962C8B-B14F-4D97-AF65-F5344CB8AC3E}">
        <p14:creationId xmlns:p14="http://schemas.microsoft.com/office/powerpoint/2010/main" val="3811923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calcmode="lin" valueType="num">
                                      <p:cBhvr>
                                        <p:cTn id="12"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3"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14"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15" dur="10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p:cTn id="20"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1"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2"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23"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a:extLst>
              <a:ext uri="{FF2B5EF4-FFF2-40B4-BE49-F238E27FC236}">
                <a16:creationId xmlns:a16="http://schemas.microsoft.com/office/drawing/2014/main" id="{8A3B7A8F-EC2B-40DA-A589-69A25D00C27C}"/>
              </a:ext>
            </a:extLst>
          </p:cNvPr>
          <p:cNvPicPr>
            <a:picLocks noChangeAspect="1"/>
          </p:cNvPicPr>
          <p:nvPr/>
        </p:nvPicPr>
        <p:blipFill>
          <a:blip r:embed="rId3"/>
          <a:stretch>
            <a:fillRect/>
          </a:stretch>
        </p:blipFill>
        <p:spPr>
          <a:xfrm>
            <a:off x="2058392" y="447"/>
            <a:ext cx="9699228" cy="7771507"/>
          </a:xfrm>
          <a:prstGeom prst="rect">
            <a:avLst/>
          </a:prstGeom>
        </p:spPr>
      </p:pic>
    </p:spTree>
    <p:extLst>
      <p:ext uri="{BB962C8B-B14F-4D97-AF65-F5344CB8AC3E}">
        <p14:creationId xmlns:p14="http://schemas.microsoft.com/office/powerpoint/2010/main" val="1514835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a:extLst>
              <a:ext uri="{FF2B5EF4-FFF2-40B4-BE49-F238E27FC236}">
                <a16:creationId xmlns:a16="http://schemas.microsoft.com/office/drawing/2014/main" id="{E8FFAA36-06FC-4AF7-804F-C22C7A462D6B}"/>
              </a:ext>
            </a:extLst>
          </p:cNvPr>
          <p:cNvPicPr>
            <a:picLocks noChangeAspect="1"/>
          </p:cNvPicPr>
          <p:nvPr/>
        </p:nvPicPr>
        <p:blipFill>
          <a:blip r:embed="rId3"/>
          <a:stretch>
            <a:fillRect/>
          </a:stretch>
        </p:blipFill>
        <p:spPr>
          <a:xfrm>
            <a:off x="3022253" y="447"/>
            <a:ext cx="7771507" cy="7771507"/>
          </a:xfrm>
          <a:prstGeom prst="rect">
            <a:avLst/>
          </a:prstGeom>
        </p:spPr>
      </p:pic>
    </p:spTree>
    <p:extLst>
      <p:ext uri="{BB962C8B-B14F-4D97-AF65-F5344CB8AC3E}">
        <p14:creationId xmlns:p14="http://schemas.microsoft.com/office/powerpoint/2010/main" val="1631164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a:extLst>
              <a:ext uri="{FF2B5EF4-FFF2-40B4-BE49-F238E27FC236}">
                <a16:creationId xmlns:a16="http://schemas.microsoft.com/office/drawing/2014/main" id="{D212B537-AEAB-4471-BB42-E97E149B4C0F}"/>
              </a:ext>
            </a:extLst>
          </p:cNvPr>
          <p:cNvPicPr>
            <a:picLocks noChangeAspect="1"/>
          </p:cNvPicPr>
          <p:nvPr/>
        </p:nvPicPr>
        <p:blipFill>
          <a:blip r:embed="rId3"/>
          <a:stretch>
            <a:fillRect/>
          </a:stretch>
        </p:blipFill>
        <p:spPr>
          <a:xfrm>
            <a:off x="2190825" y="796446"/>
            <a:ext cx="9843568" cy="6447538"/>
          </a:xfrm>
          <a:prstGeom prst="rect">
            <a:avLst/>
          </a:prstGeom>
        </p:spPr>
      </p:pic>
    </p:spTree>
    <p:extLst>
      <p:ext uri="{BB962C8B-B14F-4D97-AF65-F5344CB8AC3E}">
        <p14:creationId xmlns:p14="http://schemas.microsoft.com/office/powerpoint/2010/main" val="3185838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lika 4">
            <a:extLst>
              <a:ext uri="{FF2B5EF4-FFF2-40B4-BE49-F238E27FC236}">
                <a16:creationId xmlns:a16="http://schemas.microsoft.com/office/drawing/2014/main" id="{53D030DF-B524-4662-8FDD-F56D0F206B01}"/>
              </a:ext>
            </a:extLst>
          </p:cNvPr>
          <p:cNvPicPr>
            <a:picLocks noChangeAspect="1"/>
          </p:cNvPicPr>
          <p:nvPr/>
        </p:nvPicPr>
        <p:blipFill>
          <a:blip r:embed="rId3"/>
          <a:stretch>
            <a:fillRect/>
          </a:stretch>
        </p:blipFill>
        <p:spPr>
          <a:xfrm>
            <a:off x="885480" y="1520208"/>
            <a:ext cx="12409290" cy="4875078"/>
          </a:xfrm>
          <a:prstGeom prst="rect">
            <a:avLst/>
          </a:prstGeom>
        </p:spPr>
      </p:pic>
    </p:spTree>
    <p:extLst>
      <p:ext uri="{BB962C8B-B14F-4D97-AF65-F5344CB8AC3E}">
        <p14:creationId xmlns:p14="http://schemas.microsoft.com/office/powerpoint/2010/main" val="2916440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a:extLst>
              <a:ext uri="{FF2B5EF4-FFF2-40B4-BE49-F238E27FC236}">
                <a16:creationId xmlns:a16="http://schemas.microsoft.com/office/drawing/2014/main" id="{ABA5B78D-166A-49AF-82C3-86D8CDFDCFC2}"/>
              </a:ext>
            </a:extLst>
          </p:cNvPr>
          <p:cNvPicPr>
            <a:picLocks noChangeAspect="1"/>
          </p:cNvPicPr>
          <p:nvPr/>
        </p:nvPicPr>
        <p:blipFill>
          <a:blip r:embed="rId3"/>
          <a:stretch>
            <a:fillRect/>
          </a:stretch>
        </p:blipFill>
        <p:spPr>
          <a:xfrm>
            <a:off x="2832282" y="829407"/>
            <a:ext cx="8763300" cy="6572475"/>
          </a:xfrm>
          <a:prstGeom prst="rect">
            <a:avLst/>
          </a:prstGeom>
        </p:spPr>
      </p:pic>
    </p:spTree>
    <p:extLst>
      <p:ext uri="{BB962C8B-B14F-4D97-AF65-F5344CB8AC3E}">
        <p14:creationId xmlns:p14="http://schemas.microsoft.com/office/powerpoint/2010/main" val="15806080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a:extLst>
              <a:ext uri="{FF2B5EF4-FFF2-40B4-BE49-F238E27FC236}">
                <a16:creationId xmlns:a16="http://schemas.microsoft.com/office/drawing/2014/main" id="{323783D1-06F2-4A6C-9AB4-3951DF221D66}"/>
              </a:ext>
            </a:extLst>
          </p:cNvPr>
          <p:cNvPicPr>
            <a:picLocks noChangeAspect="1"/>
          </p:cNvPicPr>
          <p:nvPr/>
        </p:nvPicPr>
        <p:blipFill>
          <a:blip r:embed="rId3"/>
          <a:stretch>
            <a:fillRect/>
          </a:stretch>
        </p:blipFill>
        <p:spPr>
          <a:xfrm>
            <a:off x="-1" y="484333"/>
            <a:ext cx="13816013" cy="6803735"/>
          </a:xfrm>
          <a:prstGeom prst="rect">
            <a:avLst/>
          </a:prstGeom>
        </p:spPr>
      </p:pic>
    </p:spTree>
    <p:extLst>
      <p:ext uri="{BB962C8B-B14F-4D97-AF65-F5344CB8AC3E}">
        <p14:creationId xmlns:p14="http://schemas.microsoft.com/office/powerpoint/2010/main" val="16584343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4815" y="290430"/>
            <a:ext cx="6772774" cy="1295251"/>
          </a:xfrm>
        </p:spPr>
        <p:txBody>
          <a:bodyPr>
            <a:normAutofit/>
          </a:bodyPr>
          <a:lstStyle/>
          <a:p>
            <a:r>
              <a:rPr lang="sl-SI" err="1"/>
              <a:t>Library</a:t>
            </a:r>
            <a:r>
              <a:rPr lang="sl-SI"/>
              <a:t> bus</a:t>
            </a:r>
            <a:endParaRPr lang="en-GB" dirty="0"/>
          </a:p>
        </p:txBody>
      </p:sp>
      <p:sp>
        <p:nvSpPr>
          <p:cNvPr id="3" name="Content Placeholder 2"/>
          <p:cNvSpPr>
            <a:spLocks noGrp="1"/>
          </p:cNvSpPr>
          <p:nvPr>
            <p:ph idx="1"/>
          </p:nvPr>
        </p:nvSpPr>
        <p:spPr/>
        <p:txBody>
          <a:bodyPr/>
          <a:lstStyle/>
          <a:p>
            <a:endParaRPr lang="en-GB" dirty="0"/>
          </a:p>
          <a:p>
            <a:pPr marL="0" indent="0">
              <a:buNone/>
            </a:pPr>
            <a:endParaRPr lang="en-GB" dirty="0"/>
          </a:p>
          <a:p>
            <a:pPr marL="0" indent="0">
              <a:buNone/>
            </a:pPr>
            <a:endParaRPr lang="en-GB" dirty="0"/>
          </a:p>
        </p:txBody>
      </p:sp>
      <p:pic>
        <p:nvPicPr>
          <p:cNvPr id="2051" name="Picture 3" descr="C:\Users\Claire Squires\Desktop\Slovenia Pics\20130614_174144565_iO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6606" y="209331"/>
            <a:ext cx="10125164" cy="7562623"/>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982530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4238D5F-8A68-5CD8-9551-DCBD34AB2E2B}"/>
              </a:ext>
            </a:extLst>
          </p:cNvPr>
          <p:cNvSpPr>
            <a:spLocks noGrp="1"/>
          </p:cNvSpPr>
          <p:nvPr>
            <p:ph type="title"/>
          </p:nvPr>
        </p:nvSpPr>
        <p:spPr/>
        <p:txBody>
          <a:bodyPr/>
          <a:lstStyle/>
          <a:p>
            <a:r>
              <a:rPr lang="fr-CA" dirty="0"/>
              <a:t>Elle est toute petite.</a:t>
            </a:r>
          </a:p>
        </p:txBody>
      </p:sp>
      <p:pic>
        <p:nvPicPr>
          <p:cNvPr id="5" name="Označba mesta vsebine 4">
            <a:extLst>
              <a:ext uri="{FF2B5EF4-FFF2-40B4-BE49-F238E27FC236}">
                <a16:creationId xmlns:a16="http://schemas.microsoft.com/office/drawing/2014/main" id="{D7C2AA2C-40DF-3ECC-0B85-25EA31C80A46}"/>
              </a:ext>
            </a:extLst>
          </p:cNvPr>
          <p:cNvPicPr>
            <a:picLocks noGrp="1" noChangeAspect="1"/>
          </p:cNvPicPr>
          <p:nvPr>
            <p:ph idx="1"/>
          </p:nvPr>
        </p:nvPicPr>
        <p:blipFill>
          <a:blip r:embed="rId3"/>
          <a:stretch>
            <a:fillRect/>
          </a:stretch>
        </p:blipFill>
        <p:spPr>
          <a:xfrm>
            <a:off x="3555806" y="2677353"/>
            <a:ext cx="5366597" cy="4511326"/>
          </a:xfrm>
          <a:ln>
            <a:solidFill>
              <a:schemeClr val="accent1"/>
            </a:solidFill>
          </a:ln>
        </p:spPr>
      </p:pic>
    </p:spTree>
    <p:extLst>
      <p:ext uri="{BB962C8B-B14F-4D97-AF65-F5344CB8AC3E}">
        <p14:creationId xmlns:p14="http://schemas.microsoft.com/office/powerpoint/2010/main" val="21704560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36B5678-78B2-8961-C74B-8DAE7719BCE4}"/>
              </a:ext>
            </a:extLst>
          </p:cNvPr>
          <p:cNvSpPr>
            <a:spLocks noGrp="1"/>
          </p:cNvSpPr>
          <p:nvPr>
            <p:ph type="title"/>
          </p:nvPr>
        </p:nvSpPr>
        <p:spPr/>
        <p:txBody>
          <a:bodyPr>
            <a:normAutofit fontScale="90000"/>
          </a:bodyPr>
          <a:lstStyle/>
          <a:p>
            <a:r>
              <a:rPr lang="fr-CA" dirty="0"/>
              <a:t>Le faux ami intérieur : les livres numériques, les livres audio et les bibliothèques publiques</a:t>
            </a:r>
          </a:p>
        </p:txBody>
      </p:sp>
      <p:sp>
        <p:nvSpPr>
          <p:cNvPr id="3" name="Označba mesta vsebine 2">
            <a:extLst>
              <a:ext uri="{FF2B5EF4-FFF2-40B4-BE49-F238E27FC236}">
                <a16:creationId xmlns:a16="http://schemas.microsoft.com/office/drawing/2014/main" id="{BBC87D21-A423-CC05-F1F0-C777AFE06230}"/>
              </a:ext>
            </a:extLst>
          </p:cNvPr>
          <p:cNvSpPr>
            <a:spLocks noGrp="1"/>
          </p:cNvSpPr>
          <p:nvPr>
            <p:ph idx="1"/>
          </p:nvPr>
        </p:nvSpPr>
        <p:spPr/>
        <p:txBody>
          <a:bodyPr>
            <a:normAutofit lnSpcReduction="10000"/>
          </a:bodyPr>
          <a:lstStyle/>
          <a:p>
            <a:r>
              <a:rPr lang="fr-CA" sz="3200" dirty="0">
                <a:latin typeface="Arial" panose="020B0604020202020204" pitchFamily="34" charset="0"/>
                <a:cs typeface="Arial" panose="020B0604020202020204" pitchFamily="34" charset="0"/>
              </a:rPr>
              <a:t>Le premier livre numérique en slovène a été vendu dans une librairie slovène en ligne le 2 juillet 2013. Pourtant, une immense majorité d’éditeurs slovènes ont choisi de travailler avec le réseau de livres numériques des bibliothèques qui est gratuit pour tous les usagers des bibliothèques. Les bibliothèques paient une licence pour 52 prêts. Cela a entraîné la mort du marché du livre numérique. </a:t>
            </a:r>
          </a:p>
          <a:p>
            <a:r>
              <a:rPr lang="fr-CA" sz="3200" dirty="0">
                <a:latin typeface="Arial" panose="020B0604020202020204" pitchFamily="34" charset="0"/>
                <a:cs typeface="Arial" panose="020B0604020202020204" pitchFamily="34" charset="0"/>
              </a:rPr>
              <a:t>À l’automne 2023, deux plateformes de livres audio seront lancées. Les éditeurs discutent actuellement de la manière de ne pas répéter l’erreur qu’ils ont commise en 2013. </a:t>
            </a:r>
          </a:p>
          <a:p>
            <a:pPr marL="0" indent="0">
              <a:buNone/>
            </a:pPr>
            <a:endParaRPr lang="fr-CA" dirty="0"/>
          </a:p>
        </p:txBody>
      </p:sp>
    </p:spTree>
    <p:extLst>
      <p:ext uri="{BB962C8B-B14F-4D97-AF65-F5344CB8AC3E}">
        <p14:creationId xmlns:p14="http://schemas.microsoft.com/office/powerpoint/2010/main" val="1414185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B04AF51-86FA-4DD7-BAAE-3E0CCD221CC2}"/>
              </a:ext>
            </a:extLst>
          </p:cNvPr>
          <p:cNvSpPr>
            <a:spLocks noGrp="1"/>
          </p:cNvSpPr>
          <p:nvPr>
            <p:ph type="title"/>
          </p:nvPr>
        </p:nvSpPr>
        <p:spPr/>
        <p:txBody>
          <a:bodyPr>
            <a:normAutofit fontScale="90000"/>
          </a:bodyPr>
          <a:lstStyle/>
          <a:p>
            <a:r>
              <a:rPr lang="fr-CA" dirty="0"/>
              <a:t>Des données sur les tendances </a:t>
            </a:r>
            <a:br>
              <a:rPr lang="fr-CA" dirty="0"/>
            </a:br>
            <a:r>
              <a:rPr lang="fr-CA" dirty="0"/>
              <a:t>en matière de lecture et de consommation</a:t>
            </a:r>
          </a:p>
        </p:txBody>
      </p:sp>
      <p:sp>
        <p:nvSpPr>
          <p:cNvPr id="3" name="Označba mesta vsebine 2">
            <a:extLst>
              <a:ext uri="{FF2B5EF4-FFF2-40B4-BE49-F238E27FC236}">
                <a16:creationId xmlns:a16="http://schemas.microsoft.com/office/drawing/2014/main" id="{3E64773D-FC48-4400-B356-DC8EFCF35BB7}"/>
              </a:ext>
            </a:extLst>
          </p:cNvPr>
          <p:cNvSpPr>
            <a:spLocks noGrp="1"/>
          </p:cNvSpPr>
          <p:nvPr>
            <p:ph idx="1"/>
          </p:nvPr>
        </p:nvSpPr>
        <p:spPr>
          <a:xfrm>
            <a:off x="900000" y="2264734"/>
            <a:ext cx="12016013" cy="4347081"/>
          </a:xfrm>
        </p:spPr>
        <p:txBody>
          <a:bodyPr>
            <a:normAutofit fontScale="70000" lnSpcReduction="20000"/>
          </a:bodyPr>
          <a:lstStyle/>
          <a:p>
            <a:r>
              <a:rPr lang="fr-CA" sz="4100" b="1" dirty="0">
                <a:latin typeface="Arial" panose="020B0604020202020204" pitchFamily="34" charset="0"/>
                <a:cs typeface="Arial" panose="020B0604020202020204" pitchFamily="34" charset="0"/>
              </a:rPr>
              <a:t>Près de 50 % de la population slovène ne lit pas de livres. Cette proportion n’a pas changé au cours des 50 dernières années. Toutefois, ces dernières années, nous avons commencé à perdre les personnes qui lisaient plus de 10 livres par an.</a:t>
            </a:r>
          </a:p>
          <a:p>
            <a:r>
              <a:rPr lang="fr-CA" sz="4100" b="1" dirty="0">
                <a:latin typeface="Arial" panose="020B0604020202020204" pitchFamily="34" charset="0"/>
                <a:cs typeface="Arial" panose="020B0604020202020204" pitchFamily="34" charset="0"/>
              </a:rPr>
              <a:t>Seul un tiers des parents slovènes font régulièrement la lecture </a:t>
            </a:r>
            <a:br>
              <a:rPr lang="fr-CA" sz="4100" b="1" dirty="0">
                <a:latin typeface="Arial" panose="020B0604020202020204" pitchFamily="34" charset="0"/>
                <a:cs typeface="Arial" panose="020B0604020202020204" pitchFamily="34" charset="0"/>
              </a:rPr>
            </a:br>
            <a:r>
              <a:rPr lang="fr-CA" sz="4100" b="1" dirty="0">
                <a:latin typeface="Arial" panose="020B0604020202020204" pitchFamily="34" charset="0"/>
                <a:cs typeface="Arial" panose="020B0604020202020204" pitchFamily="34" charset="0"/>
              </a:rPr>
              <a:t>à leurs enfants.</a:t>
            </a:r>
          </a:p>
          <a:p>
            <a:r>
              <a:rPr lang="fr-CA" sz="4100" dirty="0">
                <a:latin typeface="Arial" panose="020B0604020202020204" pitchFamily="34" charset="0"/>
                <a:cs typeface="Arial" panose="020B0604020202020204" pitchFamily="34" charset="0"/>
              </a:rPr>
              <a:t>Les bibliothèques des foyers slovènes sont parmi les plus petites parmi les pays de l’Organisation de coopération et de développement économiques (OCDE).</a:t>
            </a:r>
          </a:p>
          <a:p>
            <a:r>
              <a:rPr lang="fr-CA" sz="4100" dirty="0">
                <a:latin typeface="Arial" panose="020B0604020202020204" pitchFamily="34" charset="0"/>
                <a:cs typeface="Arial" panose="020B0604020202020204" pitchFamily="34" charset="0"/>
              </a:rPr>
              <a:t>Le nombre de prêts en bibliothèque est supérieur à la moyenne de l’UE (il est deux fois plus élevé que le nombre de ventes).</a:t>
            </a:r>
          </a:p>
          <a:p>
            <a:endParaRPr lang="fr-CA" dirty="0"/>
          </a:p>
        </p:txBody>
      </p:sp>
    </p:spTree>
    <p:extLst>
      <p:ext uri="{BB962C8B-B14F-4D97-AF65-F5344CB8AC3E}">
        <p14:creationId xmlns:p14="http://schemas.microsoft.com/office/powerpoint/2010/main" val="4079812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p:cTn id="12"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3"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4"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5" dur="10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34B4F0F-C1F7-413D-868F-9A74F30F2BF2}"/>
              </a:ext>
            </a:extLst>
          </p:cNvPr>
          <p:cNvSpPr>
            <a:spLocks noGrp="1"/>
          </p:cNvSpPr>
          <p:nvPr>
            <p:ph type="title"/>
          </p:nvPr>
        </p:nvSpPr>
        <p:spPr/>
        <p:txBody>
          <a:bodyPr/>
          <a:lstStyle/>
          <a:p>
            <a:r>
              <a:rPr lang="sl-SI" dirty="0"/>
              <a:t>Tendances de lecture dans </a:t>
            </a:r>
            <a:br>
              <a:rPr lang="sl-SI" dirty="0"/>
            </a:br>
            <a:r>
              <a:rPr lang="sl-SI" dirty="0"/>
              <a:t>la population de lecteurs</a:t>
            </a:r>
          </a:p>
        </p:txBody>
      </p:sp>
      <p:graphicFrame>
        <p:nvGraphicFramePr>
          <p:cNvPr id="4" name="Tabela 4">
            <a:extLst>
              <a:ext uri="{FF2B5EF4-FFF2-40B4-BE49-F238E27FC236}">
                <a16:creationId xmlns:a16="http://schemas.microsoft.com/office/drawing/2014/main" id="{718114ED-5663-4608-AF94-095A89DC6F6E}"/>
              </a:ext>
            </a:extLst>
          </p:cNvPr>
          <p:cNvGraphicFramePr>
            <a:graphicFrameLocks noGrp="1"/>
          </p:cNvGraphicFramePr>
          <p:nvPr>
            <p:ph idx="1"/>
          </p:nvPr>
        </p:nvGraphicFramePr>
        <p:xfrm>
          <a:off x="949851" y="2069251"/>
          <a:ext cx="11916306" cy="4393493"/>
        </p:xfrm>
        <a:graphic>
          <a:graphicData uri="http://schemas.openxmlformats.org/drawingml/2006/table">
            <a:tbl>
              <a:tblPr firstRow="1" bandRow="1">
                <a:tableStyleId>{5C22544A-7EE6-4342-B048-85BDC9FD1C3A}</a:tableStyleId>
              </a:tblPr>
              <a:tblGrid>
                <a:gridCol w="3972102">
                  <a:extLst>
                    <a:ext uri="{9D8B030D-6E8A-4147-A177-3AD203B41FA5}">
                      <a16:colId xmlns:a16="http://schemas.microsoft.com/office/drawing/2014/main" val="4207524537"/>
                    </a:ext>
                  </a:extLst>
                </a:gridCol>
                <a:gridCol w="3972102">
                  <a:extLst>
                    <a:ext uri="{9D8B030D-6E8A-4147-A177-3AD203B41FA5}">
                      <a16:colId xmlns:a16="http://schemas.microsoft.com/office/drawing/2014/main" val="2915813000"/>
                    </a:ext>
                  </a:extLst>
                </a:gridCol>
                <a:gridCol w="3972102">
                  <a:extLst>
                    <a:ext uri="{9D8B030D-6E8A-4147-A177-3AD203B41FA5}">
                      <a16:colId xmlns:a16="http://schemas.microsoft.com/office/drawing/2014/main" val="3908817956"/>
                    </a:ext>
                  </a:extLst>
                </a:gridCol>
              </a:tblGrid>
              <a:tr h="808237">
                <a:tc>
                  <a:txBody>
                    <a:bodyPr/>
                    <a:lstStyle/>
                    <a:p>
                      <a:r>
                        <a:rPr lang="sl-SI" sz="2300" dirty="0"/>
                        <a:t>Indicateurs de base de la lecture</a:t>
                      </a:r>
                    </a:p>
                  </a:txBody>
                  <a:tcPr marL="107046" marR="107046" marT="51810" marB="51810"/>
                </a:tc>
                <a:tc>
                  <a:txBody>
                    <a:bodyPr/>
                    <a:lstStyle/>
                    <a:p>
                      <a:pPr algn="ctr"/>
                      <a:r>
                        <a:rPr lang="sl-SI" sz="2300" dirty="0"/>
                        <a:t>2014</a:t>
                      </a:r>
                    </a:p>
                  </a:txBody>
                  <a:tcPr marL="107046" marR="107046" marT="51810" marB="51810"/>
                </a:tc>
                <a:tc>
                  <a:txBody>
                    <a:bodyPr/>
                    <a:lstStyle/>
                    <a:p>
                      <a:pPr algn="ctr"/>
                      <a:r>
                        <a:rPr lang="sl-SI" sz="2300"/>
                        <a:t>2019</a:t>
                      </a:r>
                    </a:p>
                  </a:txBody>
                  <a:tcPr marL="107046" marR="107046" marT="51810" marB="51810"/>
                </a:tc>
                <a:extLst>
                  <a:ext uri="{0D108BD9-81ED-4DB2-BD59-A6C34878D82A}">
                    <a16:rowId xmlns:a16="http://schemas.microsoft.com/office/drawing/2014/main" val="3297358131"/>
                  </a:ext>
                </a:extLst>
              </a:tr>
              <a:tr h="808237">
                <a:tc>
                  <a:txBody>
                    <a:bodyPr/>
                    <a:lstStyle/>
                    <a:p>
                      <a:r>
                        <a:rPr lang="sl-SI" sz="2300" dirty="0"/>
                        <a:t>Lecteurs qui lisent tous les jours</a:t>
                      </a:r>
                    </a:p>
                  </a:txBody>
                  <a:tcPr marL="107046" marR="107046" marT="51810" marB="51810"/>
                </a:tc>
                <a:tc>
                  <a:txBody>
                    <a:bodyPr/>
                    <a:lstStyle/>
                    <a:p>
                      <a:pPr algn="ctr"/>
                      <a:r>
                        <a:rPr lang="sl-SI" sz="2300" dirty="0"/>
                        <a:t>12 %</a:t>
                      </a:r>
                    </a:p>
                  </a:txBody>
                  <a:tcPr marL="107046" marR="107046" marT="51810" marB="51810"/>
                </a:tc>
                <a:tc>
                  <a:txBody>
                    <a:bodyPr/>
                    <a:lstStyle/>
                    <a:p>
                      <a:pPr algn="ctr"/>
                      <a:r>
                        <a:rPr lang="sl-SI" sz="2300" dirty="0"/>
                        <a:t>9 %</a:t>
                      </a:r>
                    </a:p>
                  </a:txBody>
                  <a:tcPr marL="107046" marR="107046" marT="51810" marB="51810"/>
                </a:tc>
                <a:extLst>
                  <a:ext uri="{0D108BD9-81ED-4DB2-BD59-A6C34878D82A}">
                    <a16:rowId xmlns:a16="http://schemas.microsoft.com/office/drawing/2014/main" val="1530638095"/>
                  </a:ext>
                </a:extLst>
              </a:tr>
              <a:tr h="808237">
                <a:tc>
                  <a:txBody>
                    <a:bodyPr/>
                    <a:lstStyle/>
                    <a:p>
                      <a:r>
                        <a:rPr lang="sl-SI" sz="2300" dirty="0"/>
                        <a:t>Lecteurs qui lisent plus de 20 livres par année</a:t>
                      </a:r>
                    </a:p>
                  </a:txBody>
                  <a:tcPr marL="107046" marR="107046" marT="51810" marB="51810"/>
                </a:tc>
                <a:tc>
                  <a:txBody>
                    <a:bodyPr/>
                    <a:lstStyle/>
                    <a:p>
                      <a:pPr algn="ctr"/>
                      <a:r>
                        <a:rPr lang="sl-SI" sz="2300" dirty="0"/>
                        <a:t>16 %</a:t>
                      </a:r>
                    </a:p>
                  </a:txBody>
                  <a:tcPr marL="107046" marR="107046" marT="51810" marB="51810"/>
                </a:tc>
                <a:tc>
                  <a:txBody>
                    <a:bodyPr/>
                    <a:lstStyle/>
                    <a:p>
                      <a:pPr algn="ctr"/>
                      <a:r>
                        <a:rPr lang="sl-SI" sz="2300" dirty="0"/>
                        <a:t>11 %</a:t>
                      </a:r>
                    </a:p>
                  </a:txBody>
                  <a:tcPr marL="107046" marR="107046" marT="51810" marB="51810"/>
                </a:tc>
                <a:extLst>
                  <a:ext uri="{0D108BD9-81ED-4DB2-BD59-A6C34878D82A}">
                    <a16:rowId xmlns:a16="http://schemas.microsoft.com/office/drawing/2014/main" val="3884502167"/>
                  </a:ext>
                </a:extLst>
              </a:tr>
              <a:tr h="1160545">
                <a:tc>
                  <a:txBody>
                    <a:bodyPr/>
                    <a:lstStyle/>
                    <a:p>
                      <a:r>
                        <a:rPr lang="sl-SI" sz="2300" dirty="0"/>
                        <a:t>Lecteurs qui fréquentent les bibliothèques au moins une fois par mois</a:t>
                      </a:r>
                    </a:p>
                  </a:txBody>
                  <a:tcPr marL="107046" marR="107046" marT="51810" marB="51810"/>
                </a:tc>
                <a:tc>
                  <a:txBody>
                    <a:bodyPr/>
                    <a:lstStyle/>
                    <a:p>
                      <a:pPr algn="ctr"/>
                      <a:r>
                        <a:rPr lang="sl-SI" sz="2300" dirty="0"/>
                        <a:t>41 %</a:t>
                      </a:r>
                    </a:p>
                  </a:txBody>
                  <a:tcPr marL="107046" marR="107046" marT="51810" marB="51810"/>
                </a:tc>
                <a:tc>
                  <a:txBody>
                    <a:bodyPr/>
                    <a:lstStyle/>
                    <a:p>
                      <a:pPr algn="ctr"/>
                      <a:r>
                        <a:rPr lang="sl-SI" sz="2300" dirty="0"/>
                        <a:t>38 %</a:t>
                      </a:r>
                    </a:p>
                  </a:txBody>
                  <a:tcPr marL="107046" marR="107046" marT="51810" marB="51810"/>
                </a:tc>
                <a:extLst>
                  <a:ext uri="{0D108BD9-81ED-4DB2-BD59-A6C34878D82A}">
                    <a16:rowId xmlns:a16="http://schemas.microsoft.com/office/drawing/2014/main" val="2394549109"/>
                  </a:ext>
                </a:extLst>
              </a:tr>
              <a:tr h="808237">
                <a:tc>
                  <a:txBody>
                    <a:bodyPr/>
                    <a:lstStyle/>
                    <a:p>
                      <a:r>
                        <a:rPr lang="sl-SI" sz="2300" dirty="0"/>
                        <a:t>Lecteurs qui lisent aussi des livres numériques</a:t>
                      </a:r>
                    </a:p>
                  </a:txBody>
                  <a:tcPr marL="107046" marR="107046" marT="51810" marB="51810"/>
                </a:tc>
                <a:tc>
                  <a:txBody>
                    <a:bodyPr/>
                    <a:lstStyle/>
                    <a:p>
                      <a:pPr algn="ctr"/>
                      <a:r>
                        <a:rPr lang="sl-SI" sz="2300" dirty="0"/>
                        <a:t>18 %</a:t>
                      </a:r>
                    </a:p>
                  </a:txBody>
                  <a:tcPr marL="107046" marR="107046" marT="51810" marB="51810"/>
                </a:tc>
                <a:tc>
                  <a:txBody>
                    <a:bodyPr/>
                    <a:lstStyle/>
                    <a:p>
                      <a:pPr algn="ctr"/>
                      <a:r>
                        <a:rPr lang="sl-SI" sz="2300" dirty="0"/>
                        <a:t>18 %</a:t>
                      </a:r>
                    </a:p>
                  </a:txBody>
                  <a:tcPr marL="107046" marR="107046" marT="51810" marB="51810"/>
                </a:tc>
                <a:extLst>
                  <a:ext uri="{0D108BD9-81ED-4DB2-BD59-A6C34878D82A}">
                    <a16:rowId xmlns:a16="http://schemas.microsoft.com/office/drawing/2014/main" val="1606613498"/>
                  </a:ext>
                </a:extLst>
              </a:tr>
            </a:tbl>
          </a:graphicData>
        </a:graphic>
      </p:graphicFrame>
    </p:spTree>
    <p:extLst>
      <p:ext uri="{BB962C8B-B14F-4D97-AF65-F5344CB8AC3E}">
        <p14:creationId xmlns:p14="http://schemas.microsoft.com/office/powerpoint/2010/main" val="20181995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3197" y="290430"/>
            <a:ext cx="8674392" cy="1295251"/>
          </a:xfrm>
        </p:spPr>
        <p:txBody>
          <a:bodyPr>
            <a:normAutofit/>
          </a:bodyPr>
          <a:lstStyle/>
          <a:p>
            <a:r>
              <a:rPr lang="sl-SI" sz="4080" dirty="0"/>
              <a:t>Promouvoir la lecture : </a:t>
            </a:r>
            <a:br>
              <a:rPr lang="sl-SI" sz="4080" dirty="0"/>
            </a:br>
            <a:r>
              <a:rPr lang="sl-SI" sz="4080" dirty="0"/>
              <a:t>lire à l’ombre des arbres</a:t>
            </a:r>
            <a:endParaRPr lang="en-GB" sz="4080" dirty="0"/>
          </a:p>
        </p:txBody>
      </p:sp>
      <p:sp>
        <p:nvSpPr>
          <p:cNvPr id="3" name="Content Placeholder 2"/>
          <p:cNvSpPr>
            <a:spLocks noGrp="1"/>
          </p:cNvSpPr>
          <p:nvPr>
            <p:ph idx="1"/>
          </p:nvPr>
        </p:nvSpPr>
        <p:spPr/>
        <p:txBody>
          <a:bodyPr/>
          <a:lstStyle/>
          <a:p>
            <a:endParaRPr lang="en-GB" dirty="0"/>
          </a:p>
          <a:p>
            <a:pPr marL="0" indent="0">
              <a:buNone/>
            </a:pPr>
            <a:endParaRPr lang="en-GB" dirty="0"/>
          </a:p>
          <a:p>
            <a:pPr marL="0" indent="0">
              <a:buNone/>
            </a:pPr>
            <a:endParaRPr lang="en-GB" dirty="0"/>
          </a:p>
        </p:txBody>
      </p:sp>
      <p:pic>
        <p:nvPicPr>
          <p:cNvPr id="2052" name="Picture 4" descr="C:\Users\Claire Squires\Desktop\Slovenia Pics\20130614_170234142_iO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74637" y="1581672"/>
            <a:ext cx="4179344" cy="5595485"/>
          </a:xfrm>
          <a:prstGeom prst="rect">
            <a:avLst/>
          </a:prstGeom>
          <a:noFill/>
          <a:extLst>
            <a:ext uri="{909E8E84-426E-40dd-AFC4-6F175D3DCCD1}">
              <a14:hiddenFill xmlns="" xmlns:a14="http://schemas.microsoft.com/office/drawing/2010/main">
                <a:solidFill>
                  <a:srgbClr val="FFFFFF"/>
                </a:solidFill>
              </a14:hiddenFill>
            </a:ext>
          </a:extLst>
        </p:spPr>
      </p:pic>
      <p:pic>
        <p:nvPicPr>
          <p:cNvPr id="2053" name="Picture 5" descr="C:\Users\Claire Squires\Desktop\Slovenia Pics\20130614_182930671_iO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30425" y="2997813"/>
            <a:ext cx="5595485" cy="417934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822790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a:extLst>
              <a:ext uri="{FF2B5EF4-FFF2-40B4-BE49-F238E27FC236}">
                <a16:creationId xmlns:a16="http://schemas.microsoft.com/office/drawing/2014/main" id="{E2F51906-5E8F-4A7B-A34A-3B7427683EDA}"/>
              </a:ext>
            </a:extLst>
          </p:cNvPr>
          <p:cNvPicPr>
            <a:picLocks noChangeAspect="1"/>
          </p:cNvPicPr>
          <p:nvPr/>
        </p:nvPicPr>
        <p:blipFill>
          <a:blip r:embed="rId3"/>
          <a:stretch>
            <a:fillRect/>
          </a:stretch>
        </p:blipFill>
        <p:spPr>
          <a:xfrm>
            <a:off x="1079376" y="447"/>
            <a:ext cx="11657261" cy="7771507"/>
          </a:xfrm>
          <a:prstGeom prst="rect">
            <a:avLst/>
          </a:prstGeom>
        </p:spPr>
      </p:pic>
    </p:spTree>
    <p:extLst>
      <p:ext uri="{BB962C8B-B14F-4D97-AF65-F5344CB8AC3E}">
        <p14:creationId xmlns:p14="http://schemas.microsoft.com/office/powerpoint/2010/main" val="21245903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a:extLst>
              <a:ext uri="{FF2B5EF4-FFF2-40B4-BE49-F238E27FC236}">
                <a16:creationId xmlns:a16="http://schemas.microsoft.com/office/drawing/2014/main" id="{060C89DE-E247-4CE7-BF4D-4C597C101B4B}"/>
              </a:ext>
            </a:extLst>
          </p:cNvPr>
          <p:cNvPicPr>
            <a:picLocks noChangeAspect="1"/>
          </p:cNvPicPr>
          <p:nvPr/>
        </p:nvPicPr>
        <p:blipFill>
          <a:blip r:embed="rId3"/>
          <a:stretch>
            <a:fillRect/>
          </a:stretch>
        </p:blipFill>
        <p:spPr>
          <a:xfrm>
            <a:off x="1080204" y="447"/>
            <a:ext cx="11655605" cy="7771507"/>
          </a:xfrm>
          <a:prstGeom prst="rect">
            <a:avLst/>
          </a:prstGeom>
        </p:spPr>
      </p:pic>
    </p:spTree>
    <p:extLst>
      <p:ext uri="{BB962C8B-B14F-4D97-AF65-F5344CB8AC3E}">
        <p14:creationId xmlns:p14="http://schemas.microsoft.com/office/powerpoint/2010/main" val="36294674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a:extLst>
              <a:ext uri="{FF2B5EF4-FFF2-40B4-BE49-F238E27FC236}">
                <a16:creationId xmlns:a16="http://schemas.microsoft.com/office/drawing/2014/main" id="{154BD920-F41B-42E0-96A6-1CE865179C97}"/>
              </a:ext>
            </a:extLst>
          </p:cNvPr>
          <p:cNvPicPr>
            <a:picLocks noChangeAspect="1"/>
          </p:cNvPicPr>
          <p:nvPr/>
        </p:nvPicPr>
        <p:blipFill>
          <a:blip r:embed="rId3"/>
          <a:stretch>
            <a:fillRect/>
          </a:stretch>
        </p:blipFill>
        <p:spPr>
          <a:xfrm>
            <a:off x="1079376" y="447"/>
            <a:ext cx="11657261" cy="7771507"/>
          </a:xfrm>
          <a:prstGeom prst="rect">
            <a:avLst/>
          </a:prstGeom>
        </p:spPr>
      </p:pic>
    </p:spTree>
    <p:extLst>
      <p:ext uri="{BB962C8B-B14F-4D97-AF65-F5344CB8AC3E}">
        <p14:creationId xmlns:p14="http://schemas.microsoft.com/office/powerpoint/2010/main" val="13339630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a:extLst>
              <a:ext uri="{FF2B5EF4-FFF2-40B4-BE49-F238E27FC236}">
                <a16:creationId xmlns:a16="http://schemas.microsoft.com/office/drawing/2014/main" id="{2B88DBC6-0B56-4DF7-AEFB-C1203A7D9DFF}"/>
              </a:ext>
            </a:extLst>
          </p:cNvPr>
          <p:cNvPicPr>
            <a:picLocks noChangeAspect="1"/>
          </p:cNvPicPr>
          <p:nvPr/>
        </p:nvPicPr>
        <p:blipFill>
          <a:blip r:embed="rId3"/>
          <a:stretch>
            <a:fillRect/>
          </a:stretch>
        </p:blipFill>
        <p:spPr>
          <a:xfrm>
            <a:off x="2046" y="447"/>
            <a:ext cx="13811921" cy="7771507"/>
          </a:xfrm>
          <a:prstGeom prst="rect">
            <a:avLst/>
          </a:prstGeom>
        </p:spPr>
      </p:pic>
    </p:spTree>
    <p:extLst>
      <p:ext uri="{BB962C8B-B14F-4D97-AF65-F5344CB8AC3E}">
        <p14:creationId xmlns:p14="http://schemas.microsoft.com/office/powerpoint/2010/main" val="28250647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a:extLst>
              <a:ext uri="{FF2B5EF4-FFF2-40B4-BE49-F238E27FC236}">
                <a16:creationId xmlns:a16="http://schemas.microsoft.com/office/drawing/2014/main" id="{4C89F0BC-BCC8-464D-96C6-D535024D2BD0}"/>
              </a:ext>
            </a:extLst>
          </p:cNvPr>
          <p:cNvPicPr>
            <a:picLocks noChangeAspect="1"/>
          </p:cNvPicPr>
          <p:nvPr/>
        </p:nvPicPr>
        <p:blipFill>
          <a:blip r:embed="rId3"/>
          <a:stretch>
            <a:fillRect/>
          </a:stretch>
        </p:blipFill>
        <p:spPr>
          <a:xfrm>
            <a:off x="2046" y="447"/>
            <a:ext cx="13811921" cy="7771507"/>
          </a:xfrm>
          <a:prstGeom prst="rect">
            <a:avLst/>
          </a:prstGeom>
        </p:spPr>
      </p:pic>
    </p:spTree>
    <p:extLst>
      <p:ext uri="{BB962C8B-B14F-4D97-AF65-F5344CB8AC3E}">
        <p14:creationId xmlns:p14="http://schemas.microsoft.com/office/powerpoint/2010/main" val="4851600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a:extLst>
              <a:ext uri="{FF2B5EF4-FFF2-40B4-BE49-F238E27FC236}">
                <a16:creationId xmlns:a16="http://schemas.microsoft.com/office/drawing/2014/main" id="{DF30795E-1EAD-4754-A691-887F1ABEE3F8}"/>
              </a:ext>
            </a:extLst>
          </p:cNvPr>
          <p:cNvPicPr>
            <a:picLocks noChangeAspect="1"/>
          </p:cNvPicPr>
          <p:nvPr/>
        </p:nvPicPr>
        <p:blipFill>
          <a:blip r:embed="rId3"/>
          <a:stretch>
            <a:fillRect/>
          </a:stretch>
        </p:blipFill>
        <p:spPr>
          <a:xfrm>
            <a:off x="2046" y="447"/>
            <a:ext cx="13811921" cy="7771507"/>
          </a:xfrm>
          <a:prstGeom prst="rect">
            <a:avLst/>
          </a:prstGeom>
        </p:spPr>
      </p:pic>
    </p:spTree>
    <p:extLst>
      <p:ext uri="{BB962C8B-B14F-4D97-AF65-F5344CB8AC3E}">
        <p14:creationId xmlns:p14="http://schemas.microsoft.com/office/powerpoint/2010/main" val="4383597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69A7E558-C6AF-4A1D-6D5A-65E408BE9AC6}"/>
              </a:ext>
            </a:extLst>
          </p:cNvPr>
          <p:cNvSpPr>
            <a:spLocks noGrp="1"/>
          </p:cNvSpPr>
          <p:nvPr>
            <p:ph type="title"/>
          </p:nvPr>
        </p:nvSpPr>
        <p:spPr/>
        <p:txBody>
          <a:bodyPr/>
          <a:lstStyle/>
          <a:p>
            <a:r>
              <a:rPr lang="sl-SI" dirty="0"/>
              <a:t>Renseignements généraux</a:t>
            </a:r>
          </a:p>
        </p:txBody>
      </p:sp>
      <p:sp>
        <p:nvSpPr>
          <p:cNvPr id="3" name="Označba mesta vsebine 2">
            <a:extLst>
              <a:ext uri="{FF2B5EF4-FFF2-40B4-BE49-F238E27FC236}">
                <a16:creationId xmlns:a16="http://schemas.microsoft.com/office/drawing/2014/main" id="{00781336-4243-129B-122E-B77B027E4D8E}"/>
              </a:ext>
            </a:extLst>
          </p:cNvPr>
          <p:cNvSpPr>
            <a:spLocks noGrp="1"/>
          </p:cNvSpPr>
          <p:nvPr>
            <p:ph idx="1"/>
          </p:nvPr>
        </p:nvSpPr>
        <p:spPr>
          <a:xfrm>
            <a:off x="900000" y="2166425"/>
            <a:ext cx="12016013" cy="4978653"/>
          </a:xfrm>
        </p:spPr>
        <p:txBody>
          <a:bodyPr>
            <a:normAutofit fontScale="77500" lnSpcReduction="20000"/>
          </a:bodyPr>
          <a:lstStyle/>
          <a:p>
            <a:r>
              <a:rPr lang="fr-CA" dirty="0">
                <a:latin typeface="Arial" panose="020B0604020202020204" pitchFamily="34" charset="0"/>
                <a:cs typeface="Arial" panose="020B0604020202020204" pitchFamily="34" charset="0"/>
              </a:rPr>
              <a:t>Deux millions d’habitants</a:t>
            </a:r>
          </a:p>
          <a:p>
            <a:r>
              <a:rPr lang="fr-CA" dirty="0">
                <a:latin typeface="Arial" panose="020B0604020202020204" pitchFamily="34" charset="0"/>
                <a:cs typeface="Arial" panose="020B0604020202020204" pitchFamily="34" charset="0"/>
              </a:rPr>
              <a:t>Membre de l’UE et de l’OTAN depuis 2004, de la zone euro depuis 2007</a:t>
            </a:r>
          </a:p>
          <a:p>
            <a:r>
              <a:rPr lang="fr-CA" dirty="0">
                <a:latin typeface="Arial" panose="020B0604020202020204" pitchFamily="34" charset="0"/>
                <a:cs typeface="Arial" panose="020B0604020202020204" pitchFamily="34" charset="0"/>
              </a:rPr>
              <a:t>PIB d’environ 30 000 par habitant (au 34</a:t>
            </a:r>
            <a:r>
              <a:rPr lang="fr-CA" baseline="30000" dirty="0">
                <a:latin typeface="Arial" panose="020B0604020202020204" pitchFamily="34" charset="0"/>
                <a:cs typeface="Arial" panose="020B0604020202020204" pitchFamily="34" charset="0"/>
              </a:rPr>
              <a:t>e</a:t>
            </a:r>
            <a:r>
              <a:rPr lang="fr-CA" dirty="0">
                <a:latin typeface="Arial" panose="020B0604020202020204" pitchFamily="34" charset="0"/>
                <a:cs typeface="Arial" panose="020B0604020202020204" pitchFamily="34" charset="0"/>
              </a:rPr>
              <a:t> rang du classement du FMI, entre la Corée du Sud et la République tchèque)</a:t>
            </a:r>
          </a:p>
          <a:p>
            <a:r>
              <a:rPr lang="fr-CA" dirty="0">
                <a:latin typeface="Arial" panose="020B0604020202020204" pitchFamily="34" charset="0"/>
                <a:cs typeface="Arial" panose="020B0604020202020204" pitchFamily="34" charset="0"/>
              </a:rPr>
              <a:t>Au 7</a:t>
            </a:r>
            <a:r>
              <a:rPr lang="fr-CA" baseline="30000" dirty="0">
                <a:latin typeface="Arial" panose="020B0604020202020204" pitchFamily="34" charset="0"/>
                <a:cs typeface="Arial" panose="020B0604020202020204" pitchFamily="34" charset="0"/>
              </a:rPr>
              <a:t>e</a:t>
            </a:r>
            <a:r>
              <a:rPr lang="fr-CA" dirty="0">
                <a:latin typeface="Arial" panose="020B0604020202020204" pitchFamily="34" charset="0"/>
                <a:cs typeface="Arial" panose="020B0604020202020204" pitchFamily="34" charset="0"/>
              </a:rPr>
              <a:t> rang selon l’indice mondial de la paix (entre le Portugal et la République tchèque)</a:t>
            </a:r>
          </a:p>
          <a:p>
            <a:r>
              <a:rPr lang="fr-CA" dirty="0">
                <a:latin typeface="Arial" panose="020B0604020202020204" pitchFamily="34" charset="0"/>
                <a:cs typeface="Arial" panose="020B0604020202020204" pitchFamily="34" charset="0"/>
              </a:rPr>
              <a:t>Au 22</a:t>
            </a:r>
            <a:r>
              <a:rPr lang="fr-CA" baseline="30000" dirty="0">
                <a:latin typeface="Arial" panose="020B0604020202020204" pitchFamily="34" charset="0"/>
                <a:cs typeface="Arial" panose="020B0604020202020204" pitchFamily="34" charset="0"/>
              </a:rPr>
              <a:t>e</a:t>
            </a:r>
            <a:r>
              <a:rPr lang="fr-CA" dirty="0">
                <a:latin typeface="Arial" panose="020B0604020202020204" pitchFamily="34" charset="0"/>
                <a:cs typeface="Arial" panose="020B0604020202020204" pitchFamily="34" charset="0"/>
              </a:rPr>
              <a:t> rang dans le rapport mondial sur le bonheur (entre la France et le Costa Rica)</a:t>
            </a:r>
          </a:p>
          <a:p>
            <a:r>
              <a:rPr lang="fr-CA" dirty="0">
                <a:latin typeface="Arial" panose="020B0604020202020204" pitchFamily="34" charset="0"/>
                <a:cs typeface="Arial" panose="020B0604020202020204" pitchFamily="34" charset="0"/>
              </a:rPr>
              <a:t>Au 33</a:t>
            </a:r>
            <a:r>
              <a:rPr lang="fr-CA" baseline="30000" dirty="0">
                <a:latin typeface="Arial" panose="020B0604020202020204" pitchFamily="34" charset="0"/>
                <a:cs typeface="Arial" panose="020B0604020202020204" pitchFamily="34" charset="0"/>
              </a:rPr>
              <a:t>e</a:t>
            </a:r>
            <a:r>
              <a:rPr lang="fr-CA" dirty="0">
                <a:latin typeface="Arial" panose="020B0604020202020204" pitchFamily="34" charset="0"/>
                <a:cs typeface="Arial" panose="020B0604020202020204" pitchFamily="34" charset="0"/>
              </a:rPr>
              <a:t> rang selon l’indice mondial de l’innovation (entre le Portugal et la Hongrie)</a:t>
            </a:r>
          </a:p>
          <a:p>
            <a:pPr marL="0" indent="0">
              <a:buNone/>
            </a:pPr>
            <a:r>
              <a:rPr lang="fr-CA" b="1" dirty="0">
                <a:latin typeface="Arial" panose="020B0604020202020204" pitchFamily="34" charset="0"/>
                <a:cs typeface="Arial" panose="020B0604020202020204" pitchFamily="34" charset="0"/>
              </a:rPr>
              <a:t>Il s’agit de l’un des pays les plus verts du monde (60 % du territoire est couvert de forêts).</a:t>
            </a:r>
          </a:p>
          <a:p>
            <a:endParaRPr lang="fr-CA" dirty="0"/>
          </a:p>
          <a:p>
            <a:endParaRPr lang="fr-CA" dirty="0"/>
          </a:p>
        </p:txBody>
      </p:sp>
    </p:spTree>
    <p:extLst>
      <p:ext uri="{BB962C8B-B14F-4D97-AF65-F5344CB8AC3E}">
        <p14:creationId xmlns:p14="http://schemas.microsoft.com/office/powerpoint/2010/main" val="28484076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1EAB9B6-5A86-4AAB-9C67-E8A9718401CC}"/>
              </a:ext>
            </a:extLst>
          </p:cNvPr>
          <p:cNvSpPr>
            <a:spLocks noGrp="1"/>
          </p:cNvSpPr>
          <p:nvPr>
            <p:ph type="title"/>
          </p:nvPr>
        </p:nvSpPr>
        <p:spPr>
          <a:xfrm>
            <a:off x="900000" y="393405"/>
            <a:ext cx="12016013" cy="935665"/>
          </a:xfrm>
        </p:spPr>
        <p:txBody>
          <a:bodyPr>
            <a:normAutofit/>
          </a:bodyPr>
          <a:lstStyle/>
          <a:p>
            <a:r>
              <a:rPr lang="fr-CA" sz="4000" dirty="0"/>
              <a:t>Que lit la Slovénie? Les 10 meilleurs ouvrages</a:t>
            </a:r>
          </a:p>
        </p:txBody>
      </p:sp>
      <p:sp>
        <p:nvSpPr>
          <p:cNvPr id="3" name="Označba mesta vsebine 2">
            <a:extLst>
              <a:ext uri="{FF2B5EF4-FFF2-40B4-BE49-F238E27FC236}">
                <a16:creationId xmlns:a16="http://schemas.microsoft.com/office/drawing/2014/main" id="{1BC3E7B5-6F53-41E5-9DD1-39F616F327E0}"/>
              </a:ext>
            </a:extLst>
          </p:cNvPr>
          <p:cNvSpPr>
            <a:spLocks noGrp="1"/>
          </p:cNvSpPr>
          <p:nvPr>
            <p:ph idx="1"/>
          </p:nvPr>
        </p:nvSpPr>
        <p:spPr>
          <a:xfrm>
            <a:off x="900000" y="1488559"/>
            <a:ext cx="12016013" cy="5784112"/>
          </a:xfrm>
        </p:spPr>
        <p:txBody>
          <a:bodyPr>
            <a:noAutofit/>
          </a:bodyPr>
          <a:lstStyle/>
          <a:p>
            <a:r>
              <a:rPr lang="fr-CA" sz="2800" dirty="0">
                <a:latin typeface="Arial" panose="020B0604020202020204" pitchFamily="34" charset="0"/>
                <a:cs typeface="Arial" panose="020B0604020202020204" pitchFamily="34" charset="0"/>
              </a:rPr>
              <a:t>Il n’existe pas de liste de best-sellers fiable en Slovénie.</a:t>
            </a:r>
          </a:p>
          <a:p>
            <a:r>
              <a:rPr lang="fr-CA" sz="2800" dirty="0">
                <a:latin typeface="Arial" panose="020B0604020202020204" pitchFamily="34" charset="0"/>
                <a:cs typeface="Arial" panose="020B0604020202020204" pitchFamily="34" charset="0"/>
              </a:rPr>
              <a:t>D’après les données des éditeurs, au cours des dernières décennies, on a assisté à une forte évolution vers les auteurs de genre nationaux (</a:t>
            </a:r>
            <a:r>
              <a:rPr lang="fr-CA" sz="2800" dirty="0" err="1">
                <a:latin typeface="Arial" panose="020B0604020202020204" pitchFamily="34" charset="0"/>
                <a:cs typeface="Arial" panose="020B0604020202020204" pitchFamily="34" charset="0"/>
              </a:rPr>
              <a:t>Tadej</a:t>
            </a:r>
            <a:r>
              <a:rPr lang="fr-CA" sz="2800" dirty="0">
                <a:latin typeface="Arial" panose="020B0604020202020204" pitchFamily="34" charset="0"/>
                <a:cs typeface="Arial" panose="020B0604020202020204" pitchFamily="34" charset="0"/>
              </a:rPr>
              <a:t> </a:t>
            </a:r>
            <a:r>
              <a:rPr lang="fr-CA" sz="2800" dirty="0" err="1">
                <a:latin typeface="Arial" panose="020B0604020202020204" pitchFamily="34" charset="0"/>
                <a:cs typeface="Arial" panose="020B0604020202020204" pitchFamily="34" charset="0"/>
              </a:rPr>
              <a:t>Golob</a:t>
            </a:r>
            <a:r>
              <a:rPr lang="fr-CA" sz="2800" dirty="0">
                <a:latin typeface="Arial" panose="020B0604020202020204" pitchFamily="34" charset="0"/>
                <a:cs typeface="Arial" panose="020B0604020202020204" pitchFamily="34" charset="0"/>
              </a:rPr>
              <a:t> dans la littérature policière, Bronja </a:t>
            </a:r>
            <a:r>
              <a:rPr lang="fr-CA" sz="2800" dirty="0" err="1">
                <a:latin typeface="Arial" panose="020B0604020202020204" pitchFamily="34" charset="0"/>
                <a:cs typeface="Arial" panose="020B0604020202020204" pitchFamily="34" charset="0"/>
              </a:rPr>
              <a:t>Žakelj</a:t>
            </a:r>
            <a:r>
              <a:rPr lang="fr-CA" sz="2800" dirty="0">
                <a:latin typeface="Arial" panose="020B0604020202020204" pitchFamily="34" charset="0"/>
                <a:cs typeface="Arial" panose="020B0604020202020204" pitchFamily="34" charset="0"/>
              </a:rPr>
              <a:t> et Erica Johnson dans la fiction, etc.).</a:t>
            </a:r>
          </a:p>
          <a:p>
            <a:r>
              <a:rPr lang="fr-CA" sz="2800" dirty="0">
                <a:latin typeface="Arial" panose="020B0604020202020204" pitchFamily="34" charset="0"/>
                <a:cs typeface="Arial" panose="020B0604020202020204" pitchFamily="34" charset="0"/>
              </a:rPr>
              <a:t>Les ouvrages de non-fiction se vendent bien dans le domaine de l’histoire et dans les segments à prix élevé. (Par exemple, en 2019 et 2020, plus de 25 000 exemplaires d’une monographie sur le mouvement partisan yougoslave, proposée à 40 euros, ont été vendus. C’est l’équivalent de 200 000 exemplaires en Allemagne et de 3,7 millions aux États-Unis.) </a:t>
            </a:r>
          </a:p>
          <a:p>
            <a:r>
              <a:rPr lang="fr-CA" sz="2800" dirty="0">
                <a:latin typeface="Arial" panose="020B0604020202020204" pitchFamily="34" charset="0"/>
                <a:cs typeface="Arial" panose="020B0604020202020204" pitchFamily="34" charset="0"/>
              </a:rPr>
              <a:t>En 2023, Daniel </a:t>
            </a:r>
            <a:r>
              <a:rPr lang="fr-CA" sz="2800" dirty="0" err="1">
                <a:latin typeface="Arial" panose="020B0604020202020204" pitchFamily="34" charset="0"/>
                <a:cs typeface="Arial" panose="020B0604020202020204" pitchFamily="34" charset="0"/>
              </a:rPr>
              <a:t>Zupančič</a:t>
            </a:r>
            <a:r>
              <a:rPr lang="fr-CA" sz="2800" dirty="0">
                <a:latin typeface="Arial" panose="020B0604020202020204" pitchFamily="34" charset="0"/>
                <a:cs typeface="Arial" panose="020B0604020202020204" pitchFamily="34" charset="0"/>
              </a:rPr>
              <a:t> (un genre d’Adam Kay slovène) a vendu 5 000 exemplaires imprimés de son premier livre en seulement un mois. Cela correspondrait à 750 000 exemplaires aux États-Unis. </a:t>
            </a:r>
          </a:p>
        </p:txBody>
      </p:sp>
    </p:spTree>
    <p:extLst>
      <p:ext uri="{BB962C8B-B14F-4D97-AF65-F5344CB8AC3E}">
        <p14:creationId xmlns:p14="http://schemas.microsoft.com/office/powerpoint/2010/main" val="40399492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9A616D4-7DEA-22DE-0A34-2280E9CC2BD7}"/>
              </a:ext>
            </a:extLst>
          </p:cNvPr>
          <p:cNvSpPr>
            <a:spLocks noGrp="1"/>
          </p:cNvSpPr>
          <p:nvPr>
            <p:ph type="title"/>
          </p:nvPr>
        </p:nvSpPr>
        <p:spPr>
          <a:xfrm>
            <a:off x="818054" y="414208"/>
            <a:ext cx="12390782" cy="1502132"/>
          </a:xfrm>
        </p:spPr>
        <p:txBody>
          <a:bodyPr>
            <a:normAutofit/>
          </a:bodyPr>
          <a:lstStyle/>
          <a:p>
            <a:r>
              <a:rPr lang="fr-CA" dirty="0"/>
              <a:t>La grande avancée de ces dix dernières années : les ventes de droits</a:t>
            </a:r>
          </a:p>
        </p:txBody>
      </p:sp>
      <p:sp>
        <p:nvSpPr>
          <p:cNvPr id="3" name="Označba mesta vsebine 2">
            <a:extLst>
              <a:ext uri="{FF2B5EF4-FFF2-40B4-BE49-F238E27FC236}">
                <a16:creationId xmlns:a16="http://schemas.microsoft.com/office/drawing/2014/main" id="{FA01C4C1-11D7-7EB8-6990-37E000156979}"/>
              </a:ext>
            </a:extLst>
          </p:cNvPr>
          <p:cNvSpPr>
            <a:spLocks noGrp="1"/>
          </p:cNvSpPr>
          <p:nvPr>
            <p:ph idx="1"/>
          </p:nvPr>
        </p:nvSpPr>
        <p:spPr/>
        <p:txBody>
          <a:bodyPr>
            <a:normAutofit fontScale="85000" lnSpcReduction="20000"/>
          </a:bodyPr>
          <a:lstStyle/>
          <a:p>
            <a:endParaRPr lang="fr-CA" dirty="0"/>
          </a:p>
          <a:p>
            <a:r>
              <a:rPr lang="fr-CA" sz="3800" dirty="0">
                <a:latin typeface="Arial" panose="020B0604020202020204" pitchFamily="34" charset="0"/>
                <a:cs typeface="Arial" panose="020B0604020202020204" pitchFamily="34" charset="0"/>
              </a:rPr>
              <a:t>Avant 1990, à l’exception des langues yougoslaves, les traductions à partir du slovène étaient pratiquement inexistantes. </a:t>
            </a:r>
          </a:p>
          <a:p>
            <a:r>
              <a:rPr lang="fr-CA" sz="3800" dirty="0">
                <a:latin typeface="Arial" panose="020B0604020202020204" pitchFamily="34" charset="0"/>
                <a:cs typeface="Arial" panose="020B0604020202020204" pitchFamily="34" charset="0"/>
              </a:rPr>
              <a:t>Entre 1990 et 2010, le nombre moyen de contrats de traduction du slovène vers d’autres langues était de 70 par année. </a:t>
            </a:r>
          </a:p>
          <a:p>
            <a:r>
              <a:rPr lang="fr-CA" sz="3800" dirty="0">
                <a:latin typeface="Arial" panose="020B0604020202020204" pitchFamily="34" charset="0"/>
                <a:cs typeface="Arial" panose="020B0604020202020204" pitchFamily="34" charset="0"/>
              </a:rPr>
              <a:t>Entre 2017 et 2022, le nombre de contrats de traduction est passé à 200 par année. Cela s’explique principalement par les activités entourant le pays invité d’honneur. </a:t>
            </a:r>
          </a:p>
          <a:p>
            <a:pPr marL="0" indent="0">
              <a:buNone/>
            </a:pPr>
            <a:r>
              <a:rPr lang="fr-CA" sz="3800" b="1" dirty="0">
                <a:latin typeface="Arial" panose="020B0604020202020204" pitchFamily="34" charset="0"/>
                <a:cs typeface="Arial" panose="020B0604020202020204" pitchFamily="34" charset="0"/>
              </a:rPr>
              <a:t>Après 2017, l’allemand a remplacé les langues slaves du sud comme principale langue cible des traductions. </a:t>
            </a:r>
          </a:p>
        </p:txBody>
      </p:sp>
    </p:spTree>
    <p:extLst>
      <p:ext uri="{BB962C8B-B14F-4D97-AF65-F5344CB8AC3E}">
        <p14:creationId xmlns:p14="http://schemas.microsoft.com/office/powerpoint/2010/main" val="3507924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04DD208-FD8F-AC75-A9C6-CB5BF79A6EA1}"/>
              </a:ext>
            </a:extLst>
          </p:cNvPr>
          <p:cNvSpPr>
            <a:spLocks noGrp="1"/>
          </p:cNvSpPr>
          <p:nvPr>
            <p:ph type="title"/>
          </p:nvPr>
        </p:nvSpPr>
        <p:spPr/>
        <p:txBody>
          <a:bodyPr/>
          <a:lstStyle/>
          <a:p>
            <a:r>
              <a:rPr lang="sl-SI" dirty="0"/>
              <a:t>Les auteurs slovènes les plus traduits </a:t>
            </a:r>
            <a:br>
              <a:rPr lang="sl-SI" dirty="0"/>
            </a:br>
            <a:r>
              <a:rPr lang="sl-SI" dirty="0"/>
              <a:t>au cours des trois dernières années</a:t>
            </a:r>
          </a:p>
        </p:txBody>
      </p:sp>
      <p:graphicFrame>
        <p:nvGraphicFramePr>
          <p:cNvPr id="8" name="Označba mesta vsebine 7">
            <a:extLst>
              <a:ext uri="{FF2B5EF4-FFF2-40B4-BE49-F238E27FC236}">
                <a16:creationId xmlns:a16="http://schemas.microsoft.com/office/drawing/2014/main" id="{FA39843A-B054-9408-8ABC-C8866F891B6F}"/>
              </a:ext>
            </a:extLst>
          </p:cNvPr>
          <p:cNvGraphicFramePr>
            <a:graphicFrameLocks noGrp="1"/>
          </p:cNvGraphicFramePr>
          <p:nvPr>
            <p:ph idx="1"/>
          </p:nvPr>
        </p:nvGraphicFramePr>
        <p:xfrm>
          <a:off x="5605558" y="2594750"/>
          <a:ext cx="3443125" cy="4743880"/>
        </p:xfrm>
        <a:graphic>
          <a:graphicData uri="http://schemas.openxmlformats.org/drawingml/2006/table">
            <a:tbl>
              <a:tblPr firstRow="1" firstCol="1" bandRow="1">
                <a:tableStyleId>{5C22544A-7EE6-4342-B048-85BDC9FD1C3A}</a:tableStyleId>
              </a:tblPr>
              <a:tblGrid>
                <a:gridCol w="2511008">
                  <a:extLst>
                    <a:ext uri="{9D8B030D-6E8A-4147-A177-3AD203B41FA5}">
                      <a16:colId xmlns:a16="http://schemas.microsoft.com/office/drawing/2014/main" val="2132771424"/>
                    </a:ext>
                  </a:extLst>
                </a:gridCol>
                <a:gridCol w="932117">
                  <a:extLst>
                    <a:ext uri="{9D8B030D-6E8A-4147-A177-3AD203B41FA5}">
                      <a16:colId xmlns:a16="http://schemas.microsoft.com/office/drawing/2014/main" val="1010109267"/>
                    </a:ext>
                  </a:extLst>
                </a:gridCol>
              </a:tblGrid>
              <a:tr h="333966">
                <a:tc>
                  <a:txBody>
                    <a:bodyPr/>
                    <a:lstStyle/>
                    <a:p>
                      <a:pPr>
                        <a:lnSpc>
                          <a:spcPct val="107000"/>
                        </a:lnSpc>
                        <a:spcAft>
                          <a:spcPts val="800"/>
                        </a:spcAft>
                      </a:pPr>
                      <a:r>
                        <a:rPr lang="hr-HR" sz="2000" kern="100">
                          <a:effectLst/>
                        </a:rPr>
                        <a:t>Žižek, Slavoj </a:t>
                      </a:r>
                      <a:endParaRPr lang="sl-SI"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7715" marR="77715" marT="0" marB="0"/>
                </a:tc>
                <a:tc>
                  <a:txBody>
                    <a:bodyPr/>
                    <a:lstStyle/>
                    <a:p>
                      <a:pPr>
                        <a:lnSpc>
                          <a:spcPct val="107000"/>
                        </a:lnSpc>
                        <a:spcAft>
                          <a:spcPts val="800"/>
                        </a:spcAft>
                      </a:pPr>
                      <a:r>
                        <a:rPr lang="hr-HR" sz="2000" kern="100">
                          <a:effectLst/>
                        </a:rPr>
                        <a:t>125</a:t>
                      </a:r>
                      <a:endParaRPr lang="sl-SI"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7715" marR="77715" marT="0" marB="0"/>
                </a:tc>
                <a:extLst>
                  <a:ext uri="{0D108BD9-81ED-4DB2-BD59-A6C34878D82A}">
                    <a16:rowId xmlns:a16="http://schemas.microsoft.com/office/drawing/2014/main" val="3151415257"/>
                  </a:ext>
                </a:extLst>
              </a:tr>
              <a:tr h="333966">
                <a:tc>
                  <a:txBody>
                    <a:bodyPr/>
                    <a:lstStyle/>
                    <a:p>
                      <a:pPr>
                        <a:lnSpc>
                          <a:spcPct val="107000"/>
                        </a:lnSpc>
                        <a:spcAft>
                          <a:spcPts val="800"/>
                        </a:spcAft>
                      </a:pPr>
                      <a:r>
                        <a:rPr lang="hr-HR" sz="2000" kern="100">
                          <a:effectLst/>
                        </a:rPr>
                        <a:t>Flisar, Evald</a:t>
                      </a:r>
                      <a:endParaRPr lang="sl-SI"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7715" marR="77715" marT="0" marB="0"/>
                </a:tc>
                <a:tc>
                  <a:txBody>
                    <a:bodyPr/>
                    <a:lstStyle/>
                    <a:p>
                      <a:pPr>
                        <a:lnSpc>
                          <a:spcPct val="107000"/>
                        </a:lnSpc>
                        <a:spcAft>
                          <a:spcPts val="800"/>
                        </a:spcAft>
                      </a:pPr>
                      <a:r>
                        <a:rPr lang="hr-HR" sz="2000" kern="100">
                          <a:effectLst/>
                        </a:rPr>
                        <a:t>33</a:t>
                      </a:r>
                      <a:endParaRPr lang="sl-SI"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7715" marR="77715" marT="0" marB="0"/>
                </a:tc>
                <a:extLst>
                  <a:ext uri="{0D108BD9-81ED-4DB2-BD59-A6C34878D82A}">
                    <a16:rowId xmlns:a16="http://schemas.microsoft.com/office/drawing/2014/main" val="3366007733"/>
                  </a:ext>
                </a:extLst>
              </a:tr>
              <a:tr h="685021">
                <a:tc>
                  <a:txBody>
                    <a:bodyPr/>
                    <a:lstStyle/>
                    <a:p>
                      <a:pPr>
                        <a:lnSpc>
                          <a:spcPct val="107000"/>
                        </a:lnSpc>
                        <a:spcAft>
                          <a:spcPts val="800"/>
                        </a:spcAft>
                      </a:pPr>
                      <a:r>
                        <a:rPr lang="hr-HR" sz="2000" kern="100">
                          <a:effectLst/>
                        </a:rPr>
                        <a:t>Kraljič, Helena </a:t>
                      </a:r>
                      <a:endParaRPr lang="sl-SI"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7715" marR="77715" marT="0" marB="0"/>
                </a:tc>
                <a:tc>
                  <a:txBody>
                    <a:bodyPr/>
                    <a:lstStyle/>
                    <a:p>
                      <a:pPr>
                        <a:lnSpc>
                          <a:spcPct val="107000"/>
                        </a:lnSpc>
                        <a:spcAft>
                          <a:spcPts val="800"/>
                        </a:spcAft>
                      </a:pPr>
                      <a:r>
                        <a:rPr lang="hr-HR" sz="2000" kern="100">
                          <a:effectLst/>
                        </a:rPr>
                        <a:t>32</a:t>
                      </a:r>
                      <a:endParaRPr lang="sl-SI"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7715" marR="77715" marT="0" marB="0"/>
                </a:tc>
                <a:extLst>
                  <a:ext uri="{0D108BD9-81ED-4DB2-BD59-A6C34878D82A}">
                    <a16:rowId xmlns:a16="http://schemas.microsoft.com/office/drawing/2014/main" val="1539305536"/>
                  </a:ext>
                </a:extLst>
              </a:tr>
              <a:tr h="333966">
                <a:tc>
                  <a:txBody>
                    <a:bodyPr/>
                    <a:lstStyle/>
                    <a:p>
                      <a:pPr>
                        <a:lnSpc>
                          <a:spcPct val="107000"/>
                        </a:lnSpc>
                        <a:spcAft>
                          <a:spcPts val="800"/>
                        </a:spcAft>
                      </a:pPr>
                      <a:r>
                        <a:rPr lang="hr-HR" sz="2000" kern="100">
                          <a:effectLst/>
                        </a:rPr>
                        <a:t>Jančar, Drago</a:t>
                      </a:r>
                      <a:endParaRPr lang="sl-SI"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7715" marR="77715" marT="0" marB="0"/>
                </a:tc>
                <a:tc>
                  <a:txBody>
                    <a:bodyPr/>
                    <a:lstStyle/>
                    <a:p>
                      <a:pPr>
                        <a:lnSpc>
                          <a:spcPct val="107000"/>
                        </a:lnSpc>
                        <a:spcAft>
                          <a:spcPts val="800"/>
                        </a:spcAft>
                      </a:pPr>
                      <a:r>
                        <a:rPr lang="hr-HR" sz="2000" kern="100">
                          <a:effectLst/>
                        </a:rPr>
                        <a:t>29</a:t>
                      </a:r>
                      <a:endParaRPr lang="sl-SI"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7715" marR="77715" marT="0" marB="0"/>
                </a:tc>
                <a:extLst>
                  <a:ext uri="{0D108BD9-81ED-4DB2-BD59-A6C34878D82A}">
                    <a16:rowId xmlns:a16="http://schemas.microsoft.com/office/drawing/2014/main" val="100826457"/>
                  </a:ext>
                </a:extLst>
              </a:tr>
              <a:tr h="333966">
                <a:tc>
                  <a:txBody>
                    <a:bodyPr/>
                    <a:lstStyle/>
                    <a:p>
                      <a:pPr>
                        <a:lnSpc>
                          <a:spcPct val="107000"/>
                        </a:lnSpc>
                        <a:spcAft>
                          <a:spcPts val="800"/>
                        </a:spcAft>
                      </a:pPr>
                      <a:r>
                        <a:rPr lang="hr-HR" sz="2000" kern="100">
                          <a:effectLst/>
                        </a:rPr>
                        <a:t>Bauer, Jana</a:t>
                      </a:r>
                      <a:endParaRPr lang="sl-SI"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7715" marR="77715" marT="0" marB="0"/>
                </a:tc>
                <a:tc>
                  <a:txBody>
                    <a:bodyPr/>
                    <a:lstStyle/>
                    <a:p>
                      <a:pPr>
                        <a:lnSpc>
                          <a:spcPct val="107000"/>
                        </a:lnSpc>
                        <a:spcAft>
                          <a:spcPts val="800"/>
                        </a:spcAft>
                      </a:pPr>
                      <a:r>
                        <a:rPr lang="hr-HR" sz="2000" kern="100">
                          <a:effectLst/>
                        </a:rPr>
                        <a:t>25</a:t>
                      </a:r>
                      <a:endParaRPr lang="sl-SI"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7715" marR="77715" marT="0" marB="0"/>
                </a:tc>
                <a:extLst>
                  <a:ext uri="{0D108BD9-81ED-4DB2-BD59-A6C34878D82A}">
                    <a16:rowId xmlns:a16="http://schemas.microsoft.com/office/drawing/2014/main" val="1949989407"/>
                  </a:ext>
                </a:extLst>
              </a:tr>
              <a:tr h="685021">
                <a:tc>
                  <a:txBody>
                    <a:bodyPr/>
                    <a:lstStyle/>
                    <a:p>
                      <a:pPr>
                        <a:lnSpc>
                          <a:spcPct val="107000"/>
                        </a:lnSpc>
                        <a:spcAft>
                          <a:spcPts val="800"/>
                        </a:spcAft>
                      </a:pPr>
                      <a:r>
                        <a:rPr lang="hr-HR" sz="2000" kern="100">
                          <a:effectLst/>
                        </a:rPr>
                        <a:t>Vojnović, Goran </a:t>
                      </a:r>
                      <a:endParaRPr lang="sl-SI"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7715" marR="77715" marT="0" marB="0"/>
                </a:tc>
                <a:tc>
                  <a:txBody>
                    <a:bodyPr/>
                    <a:lstStyle/>
                    <a:p>
                      <a:pPr>
                        <a:lnSpc>
                          <a:spcPct val="107000"/>
                        </a:lnSpc>
                        <a:spcAft>
                          <a:spcPts val="800"/>
                        </a:spcAft>
                      </a:pPr>
                      <a:r>
                        <a:rPr lang="hr-HR" sz="2000" kern="100">
                          <a:effectLst/>
                        </a:rPr>
                        <a:t>25</a:t>
                      </a:r>
                      <a:endParaRPr lang="sl-SI"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7715" marR="77715" marT="0" marB="0"/>
                </a:tc>
                <a:extLst>
                  <a:ext uri="{0D108BD9-81ED-4DB2-BD59-A6C34878D82A}">
                    <a16:rowId xmlns:a16="http://schemas.microsoft.com/office/drawing/2014/main" val="1195348598"/>
                  </a:ext>
                </a:extLst>
              </a:tr>
              <a:tr h="333966">
                <a:tc>
                  <a:txBody>
                    <a:bodyPr/>
                    <a:lstStyle/>
                    <a:p>
                      <a:pPr>
                        <a:lnSpc>
                          <a:spcPct val="107000"/>
                        </a:lnSpc>
                        <a:spcAft>
                          <a:spcPts val="800"/>
                        </a:spcAft>
                      </a:pPr>
                      <a:r>
                        <a:rPr lang="hr-HR" sz="2000" kern="100">
                          <a:effectLst/>
                        </a:rPr>
                        <a:t>Šteger, Aleš </a:t>
                      </a:r>
                      <a:endParaRPr lang="sl-SI"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7715" marR="77715" marT="0" marB="0"/>
                </a:tc>
                <a:tc>
                  <a:txBody>
                    <a:bodyPr/>
                    <a:lstStyle/>
                    <a:p>
                      <a:pPr>
                        <a:lnSpc>
                          <a:spcPct val="107000"/>
                        </a:lnSpc>
                        <a:spcAft>
                          <a:spcPts val="800"/>
                        </a:spcAft>
                      </a:pPr>
                      <a:r>
                        <a:rPr lang="hr-HR" sz="2000" kern="100">
                          <a:effectLst/>
                        </a:rPr>
                        <a:t>23</a:t>
                      </a:r>
                      <a:endParaRPr lang="sl-SI"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7715" marR="77715" marT="0" marB="0"/>
                </a:tc>
                <a:extLst>
                  <a:ext uri="{0D108BD9-81ED-4DB2-BD59-A6C34878D82A}">
                    <a16:rowId xmlns:a16="http://schemas.microsoft.com/office/drawing/2014/main" val="2276389513"/>
                  </a:ext>
                </a:extLst>
              </a:tr>
              <a:tr h="685021">
                <a:tc>
                  <a:txBody>
                    <a:bodyPr/>
                    <a:lstStyle/>
                    <a:p>
                      <a:pPr>
                        <a:lnSpc>
                          <a:spcPct val="107000"/>
                        </a:lnSpc>
                        <a:spcAft>
                          <a:spcPts val="800"/>
                        </a:spcAft>
                      </a:pPr>
                      <a:r>
                        <a:rPr lang="hr-HR" sz="2000" kern="100">
                          <a:effectLst/>
                        </a:rPr>
                        <a:t>Klenovšek Musil, Manica </a:t>
                      </a:r>
                      <a:endParaRPr lang="sl-SI"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7715" marR="77715" marT="0" marB="0"/>
                </a:tc>
                <a:tc>
                  <a:txBody>
                    <a:bodyPr/>
                    <a:lstStyle/>
                    <a:p>
                      <a:pPr>
                        <a:lnSpc>
                          <a:spcPct val="107000"/>
                        </a:lnSpc>
                        <a:spcAft>
                          <a:spcPts val="800"/>
                        </a:spcAft>
                      </a:pPr>
                      <a:r>
                        <a:rPr lang="hr-HR" sz="2000" kern="100">
                          <a:effectLst/>
                        </a:rPr>
                        <a:t>21</a:t>
                      </a:r>
                      <a:endParaRPr lang="sl-SI"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7715" marR="77715" marT="0" marB="0"/>
                </a:tc>
                <a:extLst>
                  <a:ext uri="{0D108BD9-81ED-4DB2-BD59-A6C34878D82A}">
                    <a16:rowId xmlns:a16="http://schemas.microsoft.com/office/drawing/2014/main" val="1388432796"/>
                  </a:ext>
                </a:extLst>
              </a:tr>
              <a:tr h="685021">
                <a:tc>
                  <a:txBody>
                    <a:bodyPr/>
                    <a:lstStyle/>
                    <a:p>
                      <a:pPr>
                        <a:lnSpc>
                          <a:spcPct val="107000"/>
                        </a:lnSpc>
                        <a:spcAft>
                          <a:spcPts val="800"/>
                        </a:spcAft>
                      </a:pPr>
                      <a:r>
                        <a:rPr lang="hr-HR" sz="2000" kern="100">
                          <a:effectLst/>
                        </a:rPr>
                        <a:t>Zupančič Alenka </a:t>
                      </a:r>
                      <a:endParaRPr lang="sl-SI"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7715" marR="77715" marT="0" marB="0"/>
                </a:tc>
                <a:tc>
                  <a:txBody>
                    <a:bodyPr/>
                    <a:lstStyle/>
                    <a:p>
                      <a:pPr>
                        <a:lnSpc>
                          <a:spcPct val="107000"/>
                        </a:lnSpc>
                        <a:spcAft>
                          <a:spcPts val="800"/>
                        </a:spcAft>
                      </a:pPr>
                      <a:r>
                        <a:rPr lang="hr-HR" sz="2000" kern="100">
                          <a:effectLst/>
                        </a:rPr>
                        <a:t>20</a:t>
                      </a:r>
                      <a:endParaRPr lang="sl-SI"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7715" marR="77715" marT="0" marB="0"/>
                </a:tc>
                <a:extLst>
                  <a:ext uri="{0D108BD9-81ED-4DB2-BD59-A6C34878D82A}">
                    <a16:rowId xmlns:a16="http://schemas.microsoft.com/office/drawing/2014/main" val="1527075320"/>
                  </a:ext>
                </a:extLst>
              </a:tr>
              <a:tr h="333966">
                <a:tc>
                  <a:txBody>
                    <a:bodyPr/>
                    <a:lstStyle/>
                    <a:p>
                      <a:pPr>
                        <a:lnSpc>
                          <a:spcPct val="107000"/>
                        </a:lnSpc>
                        <a:spcAft>
                          <a:spcPts val="800"/>
                        </a:spcAft>
                      </a:pPr>
                      <a:r>
                        <a:rPr lang="hr-HR" sz="2000" kern="100">
                          <a:effectLst/>
                        </a:rPr>
                        <a:t>Prap, Lila </a:t>
                      </a:r>
                      <a:endParaRPr lang="sl-SI"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7715" marR="77715" marT="0" marB="0"/>
                </a:tc>
                <a:tc>
                  <a:txBody>
                    <a:bodyPr/>
                    <a:lstStyle/>
                    <a:p>
                      <a:pPr>
                        <a:lnSpc>
                          <a:spcPct val="107000"/>
                        </a:lnSpc>
                        <a:spcAft>
                          <a:spcPts val="800"/>
                        </a:spcAft>
                      </a:pPr>
                      <a:r>
                        <a:rPr lang="hr-HR" sz="2000" kern="100">
                          <a:effectLst/>
                        </a:rPr>
                        <a:t>17</a:t>
                      </a:r>
                      <a:endParaRPr lang="sl-SI"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7715" marR="77715" marT="0" marB="0"/>
                </a:tc>
                <a:extLst>
                  <a:ext uri="{0D108BD9-81ED-4DB2-BD59-A6C34878D82A}">
                    <a16:rowId xmlns:a16="http://schemas.microsoft.com/office/drawing/2014/main" val="3463886417"/>
                  </a:ext>
                </a:extLst>
              </a:tr>
            </a:tbl>
          </a:graphicData>
        </a:graphic>
      </p:graphicFrame>
      <p:sp>
        <p:nvSpPr>
          <p:cNvPr id="5" name="Rectangle 1">
            <a:extLst>
              <a:ext uri="{FF2B5EF4-FFF2-40B4-BE49-F238E27FC236}">
                <a16:creationId xmlns:a16="http://schemas.microsoft.com/office/drawing/2014/main" id="{7B3AED61-6EDF-DD6A-9E9A-28DB21CE4C76}"/>
              </a:ext>
            </a:extLst>
          </p:cNvPr>
          <p:cNvSpPr>
            <a:spLocks noChangeArrowheads="1"/>
          </p:cNvSpPr>
          <p:nvPr/>
        </p:nvSpPr>
        <p:spPr bwMode="auto">
          <a:xfrm>
            <a:off x="0" y="50214"/>
            <a:ext cx="209328" cy="418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3620" tIns="51810" rIns="103620" bIns="51810" numCol="1" anchor="ctr" anchorCtr="0" compatLnSpc="1">
            <a:prstTxWarp prst="textNoShape">
              <a:avLst/>
            </a:prstTxWarp>
            <a:spAutoFit/>
          </a:bodyPr>
          <a:lstStyle/>
          <a:p>
            <a:endParaRPr lang="sl-SI" sz="2040"/>
          </a:p>
        </p:txBody>
      </p:sp>
      <p:sp>
        <p:nvSpPr>
          <p:cNvPr id="9" name="Rectangle 2">
            <a:extLst>
              <a:ext uri="{FF2B5EF4-FFF2-40B4-BE49-F238E27FC236}">
                <a16:creationId xmlns:a16="http://schemas.microsoft.com/office/drawing/2014/main" id="{00CA4124-4536-7D37-9118-BCE8D63C1C95}"/>
              </a:ext>
            </a:extLst>
          </p:cNvPr>
          <p:cNvSpPr>
            <a:spLocks noChangeArrowheads="1"/>
          </p:cNvSpPr>
          <p:nvPr/>
        </p:nvSpPr>
        <p:spPr bwMode="auto">
          <a:xfrm>
            <a:off x="-277040" y="-212529"/>
            <a:ext cx="18261881" cy="418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3620" tIns="51810" rIns="103620" bIns="51810" numCol="1" anchor="ctr" anchorCtr="0" compatLnSpc="1">
            <a:prstTxWarp prst="textNoShape">
              <a:avLst/>
            </a:prstTxWarp>
            <a:spAutoFit/>
          </a:bodyPr>
          <a:lstStyle/>
          <a:p>
            <a:endParaRPr lang="sl-SI" sz="2040"/>
          </a:p>
        </p:txBody>
      </p:sp>
    </p:spTree>
    <p:extLst>
      <p:ext uri="{BB962C8B-B14F-4D97-AF65-F5344CB8AC3E}">
        <p14:creationId xmlns:p14="http://schemas.microsoft.com/office/powerpoint/2010/main" val="13054699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9C311D8-D189-1B2A-35D0-FC41CBDDF824}"/>
              </a:ext>
            </a:extLst>
          </p:cNvPr>
          <p:cNvSpPr>
            <a:spLocks noGrp="1"/>
          </p:cNvSpPr>
          <p:nvPr>
            <p:ph type="title"/>
          </p:nvPr>
        </p:nvSpPr>
        <p:spPr/>
        <p:txBody>
          <a:bodyPr/>
          <a:lstStyle/>
          <a:p>
            <a:r>
              <a:rPr lang="sl-SI" dirty="0"/>
              <a:t>Le roi : Slavoj Žižek</a:t>
            </a:r>
          </a:p>
        </p:txBody>
      </p:sp>
      <p:pic>
        <p:nvPicPr>
          <p:cNvPr id="4" name="Slika 3">
            <a:extLst>
              <a:ext uri="{FF2B5EF4-FFF2-40B4-BE49-F238E27FC236}">
                <a16:creationId xmlns:a16="http://schemas.microsoft.com/office/drawing/2014/main" id="{80B1F08C-8F27-FE85-C3C6-67CD2BEDEC60}"/>
              </a:ext>
            </a:extLst>
          </p:cNvPr>
          <p:cNvPicPr>
            <a:picLocks noChangeAspect="1"/>
          </p:cNvPicPr>
          <p:nvPr/>
        </p:nvPicPr>
        <p:blipFill>
          <a:blip r:embed="rId3"/>
          <a:stretch>
            <a:fillRect/>
          </a:stretch>
        </p:blipFill>
        <p:spPr>
          <a:xfrm>
            <a:off x="2497793" y="2000901"/>
            <a:ext cx="8313631" cy="5592804"/>
          </a:xfrm>
          <a:prstGeom prst="rect">
            <a:avLst/>
          </a:prstGeom>
        </p:spPr>
      </p:pic>
    </p:spTree>
    <p:extLst>
      <p:ext uri="{BB962C8B-B14F-4D97-AF65-F5344CB8AC3E}">
        <p14:creationId xmlns:p14="http://schemas.microsoft.com/office/powerpoint/2010/main" val="2872349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477518C-2988-B4CA-4D3B-A64B6B388861}"/>
              </a:ext>
            </a:extLst>
          </p:cNvPr>
          <p:cNvSpPr>
            <a:spLocks noGrp="1"/>
          </p:cNvSpPr>
          <p:nvPr>
            <p:ph type="title"/>
          </p:nvPr>
        </p:nvSpPr>
        <p:spPr/>
        <p:txBody>
          <a:bodyPr/>
          <a:lstStyle/>
          <a:p>
            <a:r>
              <a:rPr lang="sl-SI" dirty="0"/>
              <a:t>Le maître de la fiction : Drago Jančar</a:t>
            </a:r>
          </a:p>
        </p:txBody>
      </p:sp>
      <p:pic>
        <p:nvPicPr>
          <p:cNvPr id="5" name="Označba mesta vsebine 4">
            <a:extLst>
              <a:ext uri="{FF2B5EF4-FFF2-40B4-BE49-F238E27FC236}">
                <a16:creationId xmlns:a16="http://schemas.microsoft.com/office/drawing/2014/main" id="{1EF160A8-B328-0719-6197-A0EAE282A05D}"/>
              </a:ext>
            </a:extLst>
          </p:cNvPr>
          <p:cNvPicPr>
            <a:picLocks noGrp="1" noChangeAspect="1"/>
          </p:cNvPicPr>
          <p:nvPr>
            <p:ph idx="1"/>
          </p:nvPr>
        </p:nvPicPr>
        <p:blipFill>
          <a:blip r:embed="rId3"/>
          <a:stretch>
            <a:fillRect/>
          </a:stretch>
        </p:blipFill>
        <p:spPr>
          <a:xfrm>
            <a:off x="3015462" y="2063527"/>
            <a:ext cx="7975254" cy="5495448"/>
          </a:xfrm>
        </p:spPr>
      </p:pic>
    </p:spTree>
    <p:extLst>
      <p:ext uri="{BB962C8B-B14F-4D97-AF65-F5344CB8AC3E}">
        <p14:creationId xmlns:p14="http://schemas.microsoft.com/office/powerpoint/2010/main" val="31415045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29FAFB6-33FA-EEBB-B3B5-918B0F1537B3}"/>
              </a:ext>
            </a:extLst>
          </p:cNvPr>
          <p:cNvSpPr>
            <a:spLocks noGrp="1"/>
          </p:cNvSpPr>
          <p:nvPr>
            <p:ph type="title"/>
          </p:nvPr>
        </p:nvSpPr>
        <p:spPr/>
        <p:txBody>
          <a:bodyPr/>
          <a:lstStyle/>
          <a:p>
            <a:r>
              <a:rPr lang="sl-SI" dirty="0"/>
              <a:t>Une nouvelle génération cosmopolite : </a:t>
            </a:r>
            <a:br>
              <a:rPr lang="sl-SI" dirty="0"/>
            </a:br>
            <a:r>
              <a:rPr lang="sl-SI" dirty="0"/>
              <a:t>Ana Marwan</a:t>
            </a:r>
          </a:p>
        </p:txBody>
      </p:sp>
      <p:pic>
        <p:nvPicPr>
          <p:cNvPr id="4" name="Slika 3">
            <a:extLst>
              <a:ext uri="{FF2B5EF4-FFF2-40B4-BE49-F238E27FC236}">
                <a16:creationId xmlns:a16="http://schemas.microsoft.com/office/drawing/2014/main" id="{2ECAE164-4829-17ED-B87E-A5FDD324BEA2}"/>
              </a:ext>
            </a:extLst>
          </p:cNvPr>
          <p:cNvPicPr>
            <a:picLocks noChangeAspect="1"/>
          </p:cNvPicPr>
          <p:nvPr/>
        </p:nvPicPr>
        <p:blipFill>
          <a:blip r:embed="rId3"/>
          <a:stretch>
            <a:fillRect/>
          </a:stretch>
        </p:blipFill>
        <p:spPr>
          <a:xfrm>
            <a:off x="3225030" y="2349153"/>
            <a:ext cx="6637893" cy="4989482"/>
          </a:xfrm>
          <a:prstGeom prst="rect">
            <a:avLst/>
          </a:prstGeom>
        </p:spPr>
      </p:pic>
    </p:spTree>
    <p:extLst>
      <p:ext uri="{BB962C8B-B14F-4D97-AF65-F5344CB8AC3E}">
        <p14:creationId xmlns:p14="http://schemas.microsoft.com/office/powerpoint/2010/main" val="3219609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86CB8F2-0483-B9CD-5387-9822F8EBB6BC}"/>
              </a:ext>
            </a:extLst>
          </p:cNvPr>
          <p:cNvSpPr>
            <a:spLocks noGrp="1"/>
          </p:cNvSpPr>
          <p:nvPr>
            <p:ph type="title"/>
          </p:nvPr>
        </p:nvSpPr>
        <p:spPr>
          <a:xfrm>
            <a:off x="949851" y="414208"/>
            <a:ext cx="12208652" cy="1502132"/>
          </a:xfrm>
        </p:spPr>
        <p:txBody>
          <a:bodyPr/>
          <a:lstStyle/>
          <a:p>
            <a:r>
              <a:rPr lang="sl-SI" dirty="0"/>
              <a:t>Le roman noir slovène : Golob, Svetek, Demšar</a:t>
            </a:r>
          </a:p>
        </p:txBody>
      </p:sp>
      <p:pic>
        <p:nvPicPr>
          <p:cNvPr id="5" name="Označba mesta vsebine 4">
            <a:extLst>
              <a:ext uri="{FF2B5EF4-FFF2-40B4-BE49-F238E27FC236}">
                <a16:creationId xmlns:a16="http://schemas.microsoft.com/office/drawing/2014/main" id="{8CAAA99C-6751-4456-7FC4-CA6F05C494B5}"/>
              </a:ext>
            </a:extLst>
          </p:cNvPr>
          <p:cNvPicPr>
            <a:picLocks noGrp="1" noChangeAspect="1"/>
          </p:cNvPicPr>
          <p:nvPr>
            <p:ph idx="1"/>
          </p:nvPr>
        </p:nvPicPr>
        <p:blipFill>
          <a:blip r:embed="rId3"/>
          <a:stretch>
            <a:fillRect/>
          </a:stretch>
        </p:blipFill>
        <p:spPr>
          <a:xfrm>
            <a:off x="4855009" y="3186897"/>
            <a:ext cx="3838132" cy="3684607"/>
          </a:xfrm>
        </p:spPr>
      </p:pic>
      <p:pic>
        <p:nvPicPr>
          <p:cNvPr id="7" name="Slika 6">
            <a:extLst>
              <a:ext uri="{FF2B5EF4-FFF2-40B4-BE49-F238E27FC236}">
                <a16:creationId xmlns:a16="http://schemas.microsoft.com/office/drawing/2014/main" id="{FE7FA52C-8463-2052-6979-7D92BEA37819}"/>
              </a:ext>
            </a:extLst>
          </p:cNvPr>
          <p:cNvPicPr>
            <a:picLocks noChangeAspect="1"/>
          </p:cNvPicPr>
          <p:nvPr/>
        </p:nvPicPr>
        <p:blipFill>
          <a:blip r:embed="rId4"/>
          <a:stretch>
            <a:fillRect/>
          </a:stretch>
        </p:blipFill>
        <p:spPr>
          <a:xfrm>
            <a:off x="1418405" y="2995121"/>
            <a:ext cx="4868725" cy="3245816"/>
          </a:xfrm>
          <a:prstGeom prst="rect">
            <a:avLst/>
          </a:prstGeom>
        </p:spPr>
      </p:pic>
      <p:pic>
        <p:nvPicPr>
          <p:cNvPr id="9" name="Slika 8">
            <a:extLst>
              <a:ext uri="{FF2B5EF4-FFF2-40B4-BE49-F238E27FC236}">
                <a16:creationId xmlns:a16="http://schemas.microsoft.com/office/drawing/2014/main" id="{07356DF3-A7B1-397B-9987-6ADB34D70FF2}"/>
              </a:ext>
            </a:extLst>
          </p:cNvPr>
          <p:cNvPicPr>
            <a:picLocks noChangeAspect="1"/>
          </p:cNvPicPr>
          <p:nvPr/>
        </p:nvPicPr>
        <p:blipFill>
          <a:blip r:embed="rId5"/>
          <a:stretch>
            <a:fillRect/>
          </a:stretch>
        </p:blipFill>
        <p:spPr>
          <a:xfrm>
            <a:off x="7744341" y="3647963"/>
            <a:ext cx="6071672" cy="3415316"/>
          </a:xfrm>
          <a:prstGeom prst="rect">
            <a:avLst/>
          </a:prstGeom>
        </p:spPr>
      </p:pic>
    </p:spTree>
    <p:extLst>
      <p:ext uri="{BB962C8B-B14F-4D97-AF65-F5344CB8AC3E}">
        <p14:creationId xmlns:p14="http://schemas.microsoft.com/office/powerpoint/2010/main" val="161365327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F61040C-26B7-2138-5AA8-07021EF66D50}"/>
              </a:ext>
            </a:extLst>
          </p:cNvPr>
          <p:cNvSpPr>
            <a:spLocks noGrp="1"/>
          </p:cNvSpPr>
          <p:nvPr>
            <p:ph type="title"/>
          </p:nvPr>
        </p:nvSpPr>
        <p:spPr/>
        <p:txBody>
          <a:bodyPr/>
          <a:lstStyle/>
          <a:p>
            <a:r>
              <a:rPr lang="fr-CA" dirty="0"/>
              <a:t>À la tête de l’édition jeunesse : Helena </a:t>
            </a:r>
            <a:r>
              <a:rPr lang="fr-CA" dirty="0" err="1"/>
              <a:t>Kraljič</a:t>
            </a:r>
            <a:endParaRPr lang="fr-CA" dirty="0"/>
          </a:p>
        </p:txBody>
      </p:sp>
      <p:pic>
        <p:nvPicPr>
          <p:cNvPr id="5" name="Označba mesta vsebine 4">
            <a:extLst>
              <a:ext uri="{FF2B5EF4-FFF2-40B4-BE49-F238E27FC236}">
                <a16:creationId xmlns:a16="http://schemas.microsoft.com/office/drawing/2014/main" id="{35A90375-1408-2317-C578-C1F109F36D9D}"/>
              </a:ext>
            </a:extLst>
          </p:cNvPr>
          <p:cNvPicPr>
            <a:picLocks noGrp="1" noChangeAspect="1"/>
          </p:cNvPicPr>
          <p:nvPr>
            <p:ph idx="1"/>
          </p:nvPr>
        </p:nvPicPr>
        <p:blipFill>
          <a:blip r:embed="rId3"/>
          <a:stretch>
            <a:fillRect/>
          </a:stretch>
        </p:blipFill>
        <p:spPr>
          <a:xfrm>
            <a:off x="2549753" y="2233180"/>
            <a:ext cx="7692700" cy="4954099"/>
          </a:xfrm>
        </p:spPr>
      </p:pic>
    </p:spTree>
    <p:extLst>
      <p:ext uri="{BB962C8B-B14F-4D97-AF65-F5344CB8AC3E}">
        <p14:creationId xmlns:p14="http://schemas.microsoft.com/office/powerpoint/2010/main" val="329042384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F77BB79-BFA8-D0E5-126D-1B87CD89D3A2}"/>
              </a:ext>
            </a:extLst>
          </p:cNvPr>
          <p:cNvSpPr>
            <a:spLocks noGrp="1"/>
          </p:cNvSpPr>
          <p:nvPr>
            <p:ph type="title"/>
          </p:nvPr>
        </p:nvSpPr>
        <p:spPr/>
        <p:txBody>
          <a:bodyPr/>
          <a:lstStyle/>
          <a:p>
            <a:r>
              <a:rPr lang="fr-CA" dirty="0"/>
              <a:t>Et bien d’autres encore. . . </a:t>
            </a:r>
          </a:p>
        </p:txBody>
      </p:sp>
      <p:pic>
        <p:nvPicPr>
          <p:cNvPr id="5" name="Označba mesta vsebine 4">
            <a:extLst>
              <a:ext uri="{FF2B5EF4-FFF2-40B4-BE49-F238E27FC236}">
                <a16:creationId xmlns:a16="http://schemas.microsoft.com/office/drawing/2014/main" id="{B85F5B1A-CD6F-A47E-D967-C449BBAA15D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80263" y="2768280"/>
            <a:ext cx="2862556" cy="3707010"/>
          </a:xfrm>
        </p:spPr>
      </p:pic>
      <p:pic>
        <p:nvPicPr>
          <p:cNvPr id="7" name="Slika 6">
            <a:extLst>
              <a:ext uri="{FF2B5EF4-FFF2-40B4-BE49-F238E27FC236}">
                <a16:creationId xmlns:a16="http://schemas.microsoft.com/office/drawing/2014/main" id="{A688C91D-8B98-73C6-4F38-57014ACAAB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2703" y="3992185"/>
            <a:ext cx="2158752" cy="2687646"/>
          </a:xfrm>
          <a:prstGeom prst="rect">
            <a:avLst/>
          </a:prstGeom>
        </p:spPr>
      </p:pic>
      <p:pic>
        <p:nvPicPr>
          <p:cNvPr id="11" name="Slika 10">
            <a:extLst>
              <a:ext uri="{FF2B5EF4-FFF2-40B4-BE49-F238E27FC236}">
                <a16:creationId xmlns:a16="http://schemas.microsoft.com/office/drawing/2014/main" id="{9FC42127-4585-1EEA-52D6-E643737BEA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22079" y="4256630"/>
            <a:ext cx="2158752" cy="2158752"/>
          </a:xfrm>
          <a:prstGeom prst="rect">
            <a:avLst/>
          </a:prstGeom>
        </p:spPr>
      </p:pic>
      <p:pic>
        <p:nvPicPr>
          <p:cNvPr id="3" name="Slika 2" descr="Ein Haus für Hase">
            <a:extLst>
              <a:ext uri="{FF2B5EF4-FFF2-40B4-BE49-F238E27FC236}">
                <a16:creationId xmlns:a16="http://schemas.microsoft.com/office/drawing/2014/main" id="{0ECA9A52-C671-1C67-B858-58F9C73E3E4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360563" y="2553453"/>
            <a:ext cx="3540353" cy="5019098"/>
          </a:xfrm>
          <a:prstGeom prst="rect">
            <a:avLst/>
          </a:prstGeom>
          <a:noFill/>
          <a:ln>
            <a:noFill/>
          </a:ln>
        </p:spPr>
      </p:pic>
      <p:pic>
        <p:nvPicPr>
          <p:cNvPr id="4" name="Slika 3" descr="Hinter den neuen Bergen - Stefan, Anja">
            <a:extLst>
              <a:ext uri="{FF2B5EF4-FFF2-40B4-BE49-F238E27FC236}">
                <a16:creationId xmlns:a16="http://schemas.microsoft.com/office/drawing/2014/main" id="{02834162-10C1-387E-100E-251963444A93}"/>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130740" y="2053589"/>
            <a:ext cx="3863446" cy="5136390"/>
          </a:xfrm>
          <a:prstGeom prst="rect">
            <a:avLst/>
          </a:prstGeom>
          <a:noFill/>
          <a:ln>
            <a:noFill/>
          </a:ln>
        </p:spPr>
      </p:pic>
      <p:pic>
        <p:nvPicPr>
          <p:cNvPr id="6" name="Slika 5">
            <a:extLst>
              <a:ext uri="{FF2B5EF4-FFF2-40B4-BE49-F238E27FC236}">
                <a16:creationId xmlns:a16="http://schemas.microsoft.com/office/drawing/2014/main" id="{942B1B8E-CB5E-5A7A-2B88-851306AD44BB}"/>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9135930" y="2860756"/>
            <a:ext cx="3526899" cy="4329223"/>
          </a:xfrm>
          <a:prstGeom prst="rect">
            <a:avLst/>
          </a:prstGeom>
          <a:noFill/>
          <a:ln>
            <a:noFill/>
          </a:ln>
        </p:spPr>
      </p:pic>
    </p:spTree>
    <p:extLst>
      <p:ext uri="{BB962C8B-B14F-4D97-AF65-F5344CB8AC3E}">
        <p14:creationId xmlns:p14="http://schemas.microsoft.com/office/powerpoint/2010/main" val="266322954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B0F3C-94A7-9237-F9B9-247B81FCB29C}"/>
              </a:ext>
            </a:extLst>
          </p:cNvPr>
          <p:cNvSpPr>
            <a:spLocks noGrp="1"/>
          </p:cNvSpPr>
          <p:nvPr>
            <p:ph type="ctrTitle"/>
          </p:nvPr>
        </p:nvSpPr>
        <p:spPr/>
        <p:txBody>
          <a:bodyPr/>
          <a:lstStyle/>
          <a:p>
            <a:r>
              <a:rPr lang="en-US" dirty="0"/>
              <a:t>Séance de questions</a:t>
            </a:r>
          </a:p>
        </p:txBody>
      </p:sp>
      <p:sp>
        <p:nvSpPr>
          <p:cNvPr id="3" name="Subtitle 2">
            <a:extLst>
              <a:ext uri="{FF2B5EF4-FFF2-40B4-BE49-F238E27FC236}">
                <a16:creationId xmlns:a16="http://schemas.microsoft.com/office/drawing/2014/main" id="{A92DEF06-D2A9-67C7-AF90-E3F998EF33B8}"/>
              </a:ext>
            </a:extLst>
          </p:cNvPr>
          <p:cNvSpPr>
            <a:spLocks noGrp="1"/>
          </p:cNvSpPr>
          <p:nvPr>
            <p:ph type="subTitle" idx="1"/>
          </p:nvPr>
        </p:nvSpPr>
        <p:spPr/>
        <p:txBody>
          <a:bodyPr/>
          <a:lstStyle/>
          <a:p>
            <a:r>
              <a:rPr lang="fr-FR" dirty="0"/>
              <a:t>Veuillez écrire vos questions dans la boîte de questions-réponses</a:t>
            </a:r>
          </a:p>
        </p:txBody>
      </p:sp>
      <p:sp>
        <p:nvSpPr>
          <p:cNvPr id="4" name="Footer Placeholder 4">
            <a:extLst>
              <a:ext uri="{FF2B5EF4-FFF2-40B4-BE49-F238E27FC236}">
                <a16:creationId xmlns:a16="http://schemas.microsoft.com/office/drawing/2014/main" id="{0C024F04-971D-8F2C-8305-2D06C83898AB}"/>
              </a:ext>
            </a:extLst>
          </p:cNvPr>
          <p:cNvSpPr>
            <a:spLocks noGrp="1"/>
          </p:cNvSpPr>
          <p:nvPr>
            <p:ph type="ftr" sz="quarter" idx="3"/>
          </p:nvPr>
        </p:nvSpPr>
        <p:spPr>
          <a:xfrm>
            <a:off x="900000" y="6846881"/>
            <a:ext cx="2039418" cy="413808"/>
          </a:xfrm>
          <a:prstGeom prst="rect">
            <a:avLst/>
          </a:prstGeom>
        </p:spPr>
        <p:txBody>
          <a:bodyPr anchor="b"/>
          <a:lstStyle>
            <a:lvl1pPr>
              <a:defRPr sz="1200" b="1" i="0">
                <a:solidFill>
                  <a:schemeClr val="bg1"/>
                </a:solidFill>
                <a:latin typeface="Century Gothic" panose="020B0502020202020204" pitchFamily="34" charset="0"/>
              </a:defRPr>
            </a:lvl1pPr>
          </a:lstStyle>
          <a:p>
            <a:r>
              <a:rPr lang="en-US" dirty="0" err="1"/>
              <a:t>livrescanadabooks.com</a:t>
            </a:r>
            <a:endParaRPr lang="en-US" dirty="0"/>
          </a:p>
        </p:txBody>
      </p:sp>
    </p:spTree>
    <p:extLst>
      <p:ext uri="{BB962C8B-B14F-4D97-AF65-F5344CB8AC3E}">
        <p14:creationId xmlns:p14="http://schemas.microsoft.com/office/powerpoint/2010/main" val="41438589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4238D5F-8A68-5CD8-9551-DCBD34AB2E2B}"/>
              </a:ext>
            </a:extLst>
          </p:cNvPr>
          <p:cNvSpPr>
            <a:spLocks noGrp="1"/>
          </p:cNvSpPr>
          <p:nvPr>
            <p:ph type="title"/>
          </p:nvPr>
        </p:nvSpPr>
        <p:spPr/>
        <p:txBody>
          <a:bodyPr/>
          <a:lstStyle/>
          <a:p>
            <a:r>
              <a:rPr lang="sl-SI" dirty="0"/>
              <a:t>Elle est particulièrement bien située. </a:t>
            </a:r>
          </a:p>
        </p:txBody>
      </p:sp>
      <p:pic>
        <p:nvPicPr>
          <p:cNvPr id="5" name="Označba mesta vsebine 4">
            <a:extLst>
              <a:ext uri="{FF2B5EF4-FFF2-40B4-BE49-F238E27FC236}">
                <a16:creationId xmlns:a16="http://schemas.microsoft.com/office/drawing/2014/main" id="{D7C2AA2C-40DF-3ECC-0B85-25EA31C80A46}"/>
              </a:ext>
            </a:extLst>
          </p:cNvPr>
          <p:cNvPicPr>
            <a:picLocks noGrp="1" noChangeAspect="1"/>
          </p:cNvPicPr>
          <p:nvPr>
            <p:ph idx="1"/>
          </p:nvPr>
        </p:nvPicPr>
        <p:blipFill>
          <a:blip r:embed="rId3"/>
          <a:stretch>
            <a:fillRect/>
          </a:stretch>
        </p:blipFill>
        <p:spPr>
          <a:xfrm>
            <a:off x="3555806" y="2677353"/>
            <a:ext cx="5366597" cy="4511326"/>
          </a:xfrm>
          <a:ln>
            <a:solidFill>
              <a:schemeClr val="accent1"/>
            </a:solidFill>
          </a:ln>
        </p:spPr>
      </p:pic>
    </p:spTree>
    <p:extLst>
      <p:ext uri="{BB962C8B-B14F-4D97-AF65-F5344CB8AC3E}">
        <p14:creationId xmlns:p14="http://schemas.microsoft.com/office/powerpoint/2010/main" val="239984463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7B8B60A-64DD-4DB4-ABE5-B9A31F08D8BA}"/>
              </a:ext>
            </a:extLst>
          </p:cNvPr>
          <p:cNvSpPr>
            <a:spLocks noGrp="1"/>
          </p:cNvSpPr>
          <p:nvPr>
            <p:ph type="title"/>
          </p:nvPr>
        </p:nvSpPr>
        <p:spPr/>
        <p:txBody>
          <a:bodyPr/>
          <a:lstStyle/>
          <a:p>
            <a:r>
              <a:rPr lang="sl-SI" dirty="0"/>
              <a:t>Merci de votre attention.</a:t>
            </a:r>
          </a:p>
        </p:txBody>
      </p:sp>
      <p:pic>
        <p:nvPicPr>
          <p:cNvPr id="5" name="Označba mesta vsebine 4">
            <a:extLst>
              <a:ext uri="{FF2B5EF4-FFF2-40B4-BE49-F238E27FC236}">
                <a16:creationId xmlns:a16="http://schemas.microsoft.com/office/drawing/2014/main" id="{06CEC3F6-791C-4AAA-B5C6-5B37332FC14B}"/>
              </a:ext>
            </a:extLst>
          </p:cNvPr>
          <p:cNvPicPr>
            <a:picLocks noGrp="1" noChangeAspect="1"/>
          </p:cNvPicPr>
          <p:nvPr>
            <p:ph idx="1"/>
          </p:nvPr>
        </p:nvPicPr>
        <p:blipFill>
          <a:blip r:embed="rId3"/>
          <a:stretch>
            <a:fillRect/>
          </a:stretch>
        </p:blipFill>
        <p:spPr>
          <a:xfrm>
            <a:off x="5057436" y="2069250"/>
            <a:ext cx="3701140" cy="4930950"/>
          </a:xfrm>
        </p:spPr>
      </p:pic>
    </p:spTree>
    <p:extLst>
      <p:ext uri="{BB962C8B-B14F-4D97-AF65-F5344CB8AC3E}">
        <p14:creationId xmlns:p14="http://schemas.microsoft.com/office/powerpoint/2010/main" val="409356386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7E81549-471E-4F6C-961E-C8CDC0B245CF}"/>
              </a:ext>
            </a:extLst>
          </p:cNvPr>
          <p:cNvSpPr>
            <a:spLocks noGrp="1"/>
          </p:cNvSpPr>
          <p:nvPr>
            <p:ph type="title"/>
          </p:nvPr>
        </p:nvSpPr>
        <p:spPr/>
        <p:txBody>
          <a:bodyPr/>
          <a:lstStyle/>
          <a:p>
            <a:r>
              <a:rPr lang="sl-SI" err="1"/>
              <a:t>Miha.kovac@ff.uni-lj.</a:t>
            </a:r>
            <a:r>
              <a:rPr lang="sl-SI"/>
              <a:t>si</a:t>
            </a:r>
            <a:br>
              <a:rPr lang="sl-SI"/>
            </a:br>
            <a:endParaRPr lang="sl-SI"/>
          </a:p>
        </p:txBody>
      </p:sp>
      <p:sp>
        <p:nvSpPr>
          <p:cNvPr id="3" name="Označba mesta vsebine 2">
            <a:extLst>
              <a:ext uri="{FF2B5EF4-FFF2-40B4-BE49-F238E27FC236}">
                <a16:creationId xmlns:a16="http://schemas.microsoft.com/office/drawing/2014/main" id="{F410D7AE-930F-4166-A87A-65E32848CE31}"/>
              </a:ext>
            </a:extLst>
          </p:cNvPr>
          <p:cNvSpPr>
            <a:spLocks noGrp="1"/>
          </p:cNvSpPr>
          <p:nvPr>
            <p:ph idx="1"/>
          </p:nvPr>
        </p:nvSpPr>
        <p:spPr/>
        <p:txBody>
          <a:bodyPr/>
          <a:lstStyle/>
          <a:p>
            <a:pPr marL="0" indent="0">
              <a:buNone/>
            </a:pPr>
            <a:r>
              <a:rPr lang="sl-SI"/>
              <a:t> </a:t>
            </a:r>
          </a:p>
        </p:txBody>
      </p:sp>
      <p:pic>
        <p:nvPicPr>
          <p:cNvPr id="5" name="Slika 4">
            <a:extLst>
              <a:ext uri="{FF2B5EF4-FFF2-40B4-BE49-F238E27FC236}">
                <a16:creationId xmlns:a16="http://schemas.microsoft.com/office/drawing/2014/main" id="{E8423357-CE60-4605-B7D2-D9FEC0B9336C}"/>
              </a:ext>
            </a:extLst>
          </p:cNvPr>
          <p:cNvPicPr>
            <a:picLocks noChangeAspect="1"/>
          </p:cNvPicPr>
          <p:nvPr/>
        </p:nvPicPr>
        <p:blipFill>
          <a:blip r:embed="rId3"/>
          <a:stretch>
            <a:fillRect/>
          </a:stretch>
        </p:blipFill>
        <p:spPr>
          <a:xfrm>
            <a:off x="6306260" y="2516934"/>
            <a:ext cx="3396576" cy="4530418"/>
          </a:xfrm>
          <a:prstGeom prst="rect">
            <a:avLst/>
          </a:prstGeom>
        </p:spPr>
      </p:pic>
    </p:spTree>
    <p:extLst>
      <p:ext uri="{BB962C8B-B14F-4D97-AF65-F5344CB8AC3E}">
        <p14:creationId xmlns:p14="http://schemas.microsoft.com/office/powerpoint/2010/main" val="36539491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91A67-4BB3-11B8-EE81-64885B570FCA}"/>
              </a:ext>
            </a:extLst>
          </p:cNvPr>
          <p:cNvSpPr>
            <a:spLocks noGrp="1"/>
          </p:cNvSpPr>
          <p:nvPr>
            <p:ph type="ctrTitle"/>
          </p:nvPr>
        </p:nvSpPr>
        <p:spPr/>
        <p:txBody>
          <a:bodyPr/>
          <a:lstStyle/>
          <a:p>
            <a:r>
              <a:rPr lang="en-US" dirty="0"/>
              <a:t>Merci</a:t>
            </a:r>
          </a:p>
        </p:txBody>
      </p:sp>
      <p:sp>
        <p:nvSpPr>
          <p:cNvPr id="3" name="Subtitle 2">
            <a:extLst>
              <a:ext uri="{FF2B5EF4-FFF2-40B4-BE49-F238E27FC236}">
                <a16:creationId xmlns:a16="http://schemas.microsoft.com/office/drawing/2014/main" id="{010017A5-53A1-4788-D85A-E74EC2BC4DED}"/>
              </a:ext>
            </a:extLst>
          </p:cNvPr>
          <p:cNvSpPr>
            <a:spLocks noGrp="1"/>
          </p:cNvSpPr>
          <p:nvPr>
            <p:ph type="subTitle" idx="1"/>
          </p:nvPr>
        </p:nvSpPr>
        <p:spPr/>
        <p:txBody>
          <a:bodyPr/>
          <a:lstStyle/>
          <a:p>
            <a:r>
              <a:rPr lang="fr-FR" dirty="0"/>
              <a:t>Il est important de remplir un formulaire d’évaluation : </a:t>
            </a:r>
            <a:r>
              <a:rPr lang="fr-FR" dirty="0">
                <a:hlinkClick r:id="rId2"/>
              </a:rPr>
              <a:t>https://www.surveymonkey.com/r/N5N9NVB</a:t>
            </a:r>
            <a:r>
              <a:rPr lang="fr-FR" dirty="0"/>
              <a:t> </a:t>
            </a:r>
          </a:p>
        </p:txBody>
      </p:sp>
      <p:sp>
        <p:nvSpPr>
          <p:cNvPr id="4" name="Footer Placeholder 4">
            <a:extLst>
              <a:ext uri="{FF2B5EF4-FFF2-40B4-BE49-F238E27FC236}">
                <a16:creationId xmlns:a16="http://schemas.microsoft.com/office/drawing/2014/main" id="{CD212214-1AB1-B4C5-BB9C-590D69D13410}"/>
              </a:ext>
            </a:extLst>
          </p:cNvPr>
          <p:cNvSpPr>
            <a:spLocks noGrp="1"/>
          </p:cNvSpPr>
          <p:nvPr>
            <p:ph type="ftr" sz="quarter" idx="3"/>
          </p:nvPr>
        </p:nvSpPr>
        <p:spPr>
          <a:xfrm>
            <a:off x="900000" y="6846881"/>
            <a:ext cx="2039418" cy="413808"/>
          </a:xfrm>
          <a:prstGeom prst="rect">
            <a:avLst/>
          </a:prstGeom>
        </p:spPr>
        <p:txBody>
          <a:bodyPr anchor="b"/>
          <a:lstStyle>
            <a:lvl1pPr>
              <a:defRPr sz="1200" b="1" i="0">
                <a:solidFill>
                  <a:schemeClr val="bg1"/>
                </a:solidFill>
                <a:latin typeface="Century Gothic" panose="020B0502020202020204" pitchFamily="34" charset="0"/>
              </a:defRPr>
            </a:lvl1pPr>
          </a:lstStyle>
          <a:p>
            <a:r>
              <a:rPr lang="en-US" dirty="0" err="1"/>
              <a:t>livrescanadabooks.com</a:t>
            </a:r>
            <a:endParaRPr lang="en-US" dirty="0"/>
          </a:p>
        </p:txBody>
      </p:sp>
    </p:spTree>
    <p:extLst>
      <p:ext uri="{BB962C8B-B14F-4D97-AF65-F5344CB8AC3E}">
        <p14:creationId xmlns:p14="http://schemas.microsoft.com/office/powerpoint/2010/main" val="280428313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40218119-E422-7A39-56FC-C915CE203518}"/>
              </a:ext>
            </a:extLst>
          </p:cNvPr>
          <p:cNvSpPr txBox="1">
            <a:spLocks/>
          </p:cNvSpPr>
          <p:nvPr/>
        </p:nvSpPr>
        <p:spPr>
          <a:xfrm>
            <a:off x="893660" y="3313451"/>
            <a:ext cx="10432066" cy="2183581"/>
          </a:xfrm>
          <a:prstGeom prst="rect">
            <a:avLst/>
          </a:prstGeom>
        </p:spPr>
        <p:txBody>
          <a:bodyPr/>
          <a:lstStyle>
            <a:lvl1pPr algn="l" defTabSz="1036198" rtl="0" eaLnBrk="1" latinLnBrk="0" hangingPunct="1">
              <a:lnSpc>
                <a:spcPct val="90000"/>
              </a:lnSpc>
              <a:spcBef>
                <a:spcPct val="0"/>
              </a:spcBef>
              <a:buNone/>
              <a:defRPr sz="4800" b="1" i="0" kern="1200">
                <a:solidFill>
                  <a:srgbClr val="6786B7"/>
                </a:solidFill>
                <a:latin typeface="Century Gothic" panose="020B0502020202020204" pitchFamily="34" charset="0"/>
                <a:ea typeface="+mj-ea"/>
                <a:cs typeface="+mj-cs"/>
              </a:defRPr>
            </a:lvl1pPr>
          </a:lstStyle>
          <a:p>
            <a:pPr defTabSz="502920">
              <a:lnSpc>
                <a:spcPct val="120000"/>
              </a:lnSpc>
              <a:spcBef>
                <a:spcPts val="1100"/>
              </a:spcBef>
              <a:defRPr/>
            </a:pPr>
            <a:r>
              <a:rPr lang="fr-FR" sz="2800" b="0" dirty="0">
                <a:ea typeface="+mn-ea"/>
                <a:cs typeface="+mn-cs"/>
              </a:rPr>
              <a:t>Pour visionner les vidéos de nos précédents webinaires, visitez notre site Web :</a:t>
            </a:r>
          </a:p>
          <a:p>
            <a:pPr defTabSz="502920">
              <a:lnSpc>
                <a:spcPct val="120000"/>
              </a:lnSpc>
              <a:spcBef>
                <a:spcPts val="1100"/>
              </a:spcBef>
              <a:defRPr/>
            </a:pPr>
            <a:r>
              <a:rPr kumimoji="0" lang="fr-CA" sz="2800" i="0" u="sng" strike="noStrike" kern="1200" cap="none" spc="0" normalizeH="0" baseline="0" noProof="0" dirty="0">
                <a:ln>
                  <a:noFill/>
                </a:ln>
                <a:effectLst/>
                <a:uLnTx/>
                <a:uFillTx/>
                <a:latin typeface="Century Gothic" panose="020B0502020202020204" pitchFamily="34" charset="0"/>
                <a:ea typeface="+mn-ea"/>
                <a:cs typeface="+mn-cs"/>
              </a:rPr>
              <a:t>https://www.livrescanadabooks.com/Webinar-Archive/</a:t>
            </a:r>
            <a:br>
              <a:rPr kumimoji="0" lang="en-CA" sz="5400" i="0" u="sng" strike="noStrike" kern="1200" cap="none" spc="0" normalizeH="0" baseline="0" noProof="0" dirty="0">
                <a:ln>
                  <a:noFill/>
                </a:ln>
                <a:effectLst/>
                <a:uLnTx/>
                <a:uFillTx/>
                <a:latin typeface="Century Gothic" panose="020B0502020202020204" pitchFamily="34" charset="0"/>
                <a:ea typeface="+mn-ea"/>
                <a:cs typeface="+mn-cs"/>
              </a:rPr>
            </a:br>
            <a:endParaRPr lang="en-CA" sz="1050" dirty="0"/>
          </a:p>
        </p:txBody>
      </p:sp>
      <p:pic>
        <p:nvPicPr>
          <p:cNvPr id="4" name="Picture 3">
            <a:extLst>
              <a:ext uri="{FF2B5EF4-FFF2-40B4-BE49-F238E27FC236}">
                <a16:creationId xmlns:a16="http://schemas.microsoft.com/office/drawing/2014/main" id="{B4A1F0E4-45F3-0E26-DBB4-B38DEAD87B25}"/>
              </a:ext>
            </a:extLst>
          </p:cNvPr>
          <p:cNvPicPr>
            <a:picLocks noChangeAspect="1"/>
          </p:cNvPicPr>
          <p:nvPr/>
        </p:nvPicPr>
        <p:blipFill>
          <a:blip r:embed="rId2"/>
          <a:stretch>
            <a:fillRect/>
          </a:stretch>
        </p:blipFill>
        <p:spPr>
          <a:xfrm>
            <a:off x="893660" y="715861"/>
            <a:ext cx="1803381" cy="601127"/>
          </a:xfrm>
          <a:prstGeom prst="rect">
            <a:avLst/>
          </a:prstGeom>
        </p:spPr>
      </p:pic>
      <p:pic>
        <p:nvPicPr>
          <p:cNvPr id="5" name="Picture 4">
            <a:extLst>
              <a:ext uri="{FF2B5EF4-FFF2-40B4-BE49-F238E27FC236}">
                <a16:creationId xmlns:a16="http://schemas.microsoft.com/office/drawing/2014/main" id="{73C1C363-8167-D86F-4444-7144026A2CF0}"/>
              </a:ext>
            </a:extLst>
          </p:cNvPr>
          <p:cNvPicPr>
            <a:picLocks noChangeAspect="1"/>
          </p:cNvPicPr>
          <p:nvPr/>
        </p:nvPicPr>
        <p:blipFill>
          <a:blip r:embed="rId3"/>
          <a:srcRect/>
          <a:stretch/>
        </p:blipFill>
        <p:spPr>
          <a:xfrm>
            <a:off x="1015504" y="6827938"/>
            <a:ext cx="4477521" cy="457201"/>
          </a:xfrm>
          <a:prstGeom prst="rect">
            <a:avLst/>
          </a:prstGeom>
        </p:spPr>
      </p:pic>
    </p:spTree>
    <p:extLst>
      <p:ext uri="{BB962C8B-B14F-4D97-AF65-F5344CB8AC3E}">
        <p14:creationId xmlns:p14="http://schemas.microsoft.com/office/powerpoint/2010/main" val="7086616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063CBC4-3461-6261-CDB4-D9326A43DE1B}"/>
              </a:ext>
            </a:extLst>
          </p:cNvPr>
          <p:cNvSpPr>
            <a:spLocks noGrp="1"/>
          </p:cNvSpPr>
          <p:nvPr>
            <p:ph type="title"/>
          </p:nvPr>
        </p:nvSpPr>
        <p:spPr/>
        <p:txBody>
          <a:bodyPr>
            <a:normAutofit/>
          </a:bodyPr>
          <a:lstStyle/>
          <a:p>
            <a:r>
              <a:rPr lang="sl-SI" dirty="0"/>
              <a:t>Elle se trouve à un carrefour </a:t>
            </a:r>
            <a:br>
              <a:rPr lang="sl-SI" dirty="0"/>
            </a:br>
            <a:r>
              <a:rPr lang="sl-SI" dirty="0"/>
              <a:t>de langues et de cultures...</a:t>
            </a:r>
          </a:p>
        </p:txBody>
      </p:sp>
      <p:pic>
        <p:nvPicPr>
          <p:cNvPr id="5" name="Označba mesta vsebine 4">
            <a:extLst>
              <a:ext uri="{FF2B5EF4-FFF2-40B4-BE49-F238E27FC236}">
                <a16:creationId xmlns:a16="http://schemas.microsoft.com/office/drawing/2014/main" id="{C3EC5439-D286-A5FA-AFD3-5A69D5241773}"/>
              </a:ext>
            </a:extLst>
          </p:cNvPr>
          <p:cNvPicPr>
            <a:picLocks noGrp="1" noChangeAspect="1"/>
          </p:cNvPicPr>
          <p:nvPr>
            <p:ph idx="1"/>
          </p:nvPr>
        </p:nvPicPr>
        <p:blipFill>
          <a:blip r:embed="rId3"/>
          <a:stretch>
            <a:fillRect/>
          </a:stretch>
        </p:blipFill>
        <p:spPr>
          <a:xfrm>
            <a:off x="5061473" y="4968170"/>
            <a:ext cx="3267140" cy="2178775"/>
          </a:xfrm>
        </p:spPr>
      </p:pic>
      <p:pic>
        <p:nvPicPr>
          <p:cNvPr id="7" name="Slika 6">
            <a:extLst>
              <a:ext uri="{FF2B5EF4-FFF2-40B4-BE49-F238E27FC236}">
                <a16:creationId xmlns:a16="http://schemas.microsoft.com/office/drawing/2014/main" id="{204FFF0D-9E5F-9024-9668-5339269F4EDE}"/>
              </a:ext>
            </a:extLst>
          </p:cNvPr>
          <p:cNvPicPr>
            <a:picLocks noChangeAspect="1"/>
          </p:cNvPicPr>
          <p:nvPr/>
        </p:nvPicPr>
        <p:blipFill>
          <a:blip r:embed="rId4"/>
          <a:stretch>
            <a:fillRect/>
          </a:stretch>
        </p:blipFill>
        <p:spPr>
          <a:xfrm>
            <a:off x="1200563" y="4109603"/>
            <a:ext cx="4073873" cy="2909909"/>
          </a:xfrm>
          <a:prstGeom prst="rect">
            <a:avLst/>
          </a:prstGeom>
        </p:spPr>
      </p:pic>
      <p:pic>
        <p:nvPicPr>
          <p:cNvPr id="9" name="Slika 8">
            <a:extLst>
              <a:ext uri="{FF2B5EF4-FFF2-40B4-BE49-F238E27FC236}">
                <a16:creationId xmlns:a16="http://schemas.microsoft.com/office/drawing/2014/main" id="{E6DFFF07-BF2E-424C-3E17-D3EFCC3A65DC}"/>
              </a:ext>
            </a:extLst>
          </p:cNvPr>
          <p:cNvPicPr>
            <a:picLocks noChangeAspect="1"/>
          </p:cNvPicPr>
          <p:nvPr/>
        </p:nvPicPr>
        <p:blipFill>
          <a:blip r:embed="rId5"/>
          <a:stretch>
            <a:fillRect/>
          </a:stretch>
        </p:blipFill>
        <p:spPr>
          <a:xfrm>
            <a:off x="8334565" y="4109604"/>
            <a:ext cx="5570264" cy="3133274"/>
          </a:xfrm>
          <a:prstGeom prst="rect">
            <a:avLst/>
          </a:prstGeom>
        </p:spPr>
      </p:pic>
      <p:pic>
        <p:nvPicPr>
          <p:cNvPr id="11" name="Slika 10">
            <a:extLst>
              <a:ext uri="{FF2B5EF4-FFF2-40B4-BE49-F238E27FC236}">
                <a16:creationId xmlns:a16="http://schemas.microsoft.com/office/drawing/2014/main" id="{DA6EF201-79A9-A29F-B31F-497B947E3339}"/>
              </a:ext>
            </a:extLst>
          </p:cNvPr>
          <p:cNvPicPr>
            <a:picLocks noChangeAspect="1"/>
          </p:cNvPicPr>
          <p:nvPr/>
        </p:nvPicPr>
        <p:blipFill>
          <a:blip r:embed="rId6"/>
          <a:stretch>
            <a:fillRect/>
          </a:stretch>
        </p:blipFill>
        <p:spPr>
          <a:xfrm>
            <a:off x="4154673" y="2473133"/>
            <a:ext cx="5080742" cy="2858569"/>
          </a:xfrm>
          <a:prstGeom prst="rect">
            <a:avLst/>
          </a:prstGeom>
        </p:spPr>
      </p:pic>
    </p:spTree>
    <p:extLst>
      <p:ext uri="{BB962C8B-B14F-4D97-AF65-F5344CB8AC3E}">
        <p14:creationId xmlns:p14="http://schemas.microsoft.com/office/powerpoint/2010/main" val="679252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80">
                                          <p:stCondLst>
                                            <p:cond delay="0"/>
                                          </p:stCondLst>
                                        </p:cTn>
                                        <p:tgtEl>
                                          <p:spTgt spid="9"/>
                                        </p:tgtEl>
                                      </p:cBhvr>
                                    </p:animEffect>
                                    <p:anim calcmode="lin" valueType="num">
                                      <p:cBhvr>
                                        <p:cTn id="12"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7" dur="26">
                                          <p:stCondLst>
                                            <p:cond delay="650"/>
                                          </p:stCondLst>
                                        </p:cTn>
                                        <p:tgtEl>
                                          <p:spTgt spid="9"/>
                                        </p:tgtEl>
                                      </p:cBhvr>
                                      <p:to x="100000" y="60000"/>
                                    </p:animScale>
                                    <p:animScale>
                                      <p:cBhvr>
                                        <p:cTn id="18" dur="166" decel="50000">
                                          <p:stCondLst>
                                            <p:cond delay="676"/>
                                          </p:stCondLst>
                                        </p:cTn>
                                        <p:tgtEl>
                                          <p:spTgt spid="9"/>
                                        </p:tgtEl>
                                      </p:cBhvr>
                                      <p:to x="100000" y="100000"/>
                                    </p:animScale>
                                    <p:animScale>
                                      <p:cBhvr>
                                        <p:cTn id="19" dur="26">
                                          <p:stCondLst>
                                            <p:cond delay="1312"/>
                                          </p:stCondLst>
                                        </p:cTn>
                                        <p:tgtEl>
                                          <p:spTgt spid="9"/>
                                        </p:tgtEl>
                                      </p:cBhvr>
                                      <p:to x="100000" y="80000"/>
                                    </p:animScale>
                                    <p:animScale>
                                      <p:cBhvr>
                                        <p:cTn id="20" dur="166" decel="50000">
                                          <p:stCondLst>
                                            <p:cond delay="1338"/>
                                          </p:stCondLst>
                                        </p:cTn>
                                        <p:tgtEl>
                                          <p:spTgt spid="9"/>
                                        </p:tgtEl>
                                      </p:cBhvr>
                                      <p:to x="100000" y="100000"/>
                                    </p:animScale>
                                    <p:animScale>
                                      <p:cBhvr>
                                        <p:cTn id="21" dur="26">
                                          <p:stCondLst>
                                            <p:cond delay="1642"/>
                                          </p:stCondLst>
                                        </p:cTn>
                                        <p:tgtEl>
                                          <p:spTgt spid="9"/>
                                        </p:tgtEl>
                                      </p:cBhvr>
                                      <p:to x="100000" y="90000"/>
                                    </p:animScale>
                                    <p:animScale>
                                      <p:cBhvr>
                                        <p:cTn id="22" dur="166" decel="50000">
                                          <p:stCondLst>
                                            <p:cond delay="1668"/>
                                          </p:stCondLst>
                                        </p:cTn>
                                        <p:tgtEl>
                                          <p:spTgt spid="9"/>
                                        </p:tgtEl>
                                      </p:cBhvr>
                                      <p:to x="100000" y="100000"/>
                                    </p:animScale>
                                    <p:animScale>
                                      <p:cBhvr>
                                        <p:cTn id="23" dur="26">
                                          <p:stCondLst>
                                            <p:cond delay="1808"/>
                                          </p:stCondLst>
                                        </p:cTn>
                                        <p:tgtEl>
                                          <p:spTgt spid="9"/>
                                        </p:tgtEl>
                                      </p:cBhvr>
                                      <p:to x="100000" y="95000"/>
                                    </p:animScale>
                                    <p:animScale>
                                      <p:cBhvr>
                                        <p:cTn id="24" dur="166" decel="50000">
                                          <p:stCondLst>
                                            <p:cond delay="1834"/>
                                          </p:stCondLst>
                                        </p:cTn>
                                        <p:tgtEl>
                                          <p:spTgt spid="9"/>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1000" fill="hold"/>
                                        <p:tgtEl>
                                          <p:spTgt spid="11"/>
                                        </p:tgtEl>
                                        <p:attrNameLst>
                                          <p:attrName>ppt_w</p:attrName>
                                        </p:attrNameLst>
                                      </p:cBhvr>
                                      <p:tavLst>
                                        <p:tav tm="0">
                                          <p:val>
                                            <p:fltVal val="0"/>
                                          </p:val>
                                        </p:tav>
                                        <p:tav tm="100000">
                                          <p:val>
                                            <p:strVal val="#ppt_w"/>
                                          </p:val>
                                        </p:tav>
                                      </p:tavLst>
                                    </p:anim>
                                    <p:anim calcmode="lin" valueType="num">
                                      <p:cBhvr>
                                        <p:cTn id="30" dur="1000" fill="hold"/>
                                        <p:tgtEl>
                                          <p:spTgt spid="11"/>
                                        </p:tgtEl>
                                        <p:attrNameLst>
                                          <p:attrName>ppt_h</p:attrName>
                                        </p:attrNameLst>
                                      </p:cBhvr>
                                      <p:tavLst>
                                        <p:tav tm="0">
                                          <p:val>
                                            <p:fltVal val="0"/>
                                          </p:val>
                                        </p:tav>
                                        <p:tav tm="100000">
                                          <p:val>
                                            <p:strVal val="#ppt_h"/>
                                          </p:val>
                                        </p:tav>
                                      </p:tavLst>
                                    </p:anim>
                                    <p:anim calcmode="lin" valueType="num">
                                      <p:cBhvr>
                                        <p:cTn id="31" dur="1000" fill="hold"/>
                                        <p:tgtEl>
                                          <p:spTgt spid="11"/>
                                        </p:tgtEl>
                                        <p:attrNameLst>
                                          <p:attrName>style.rotation</p:attrName>
                                        </p:attrNameLst>
                                      </p:cBhvr>
                                      <p:tavLst>
                                        <p:tav tm="0">
                                          <p:val>
                                            <p:fltVal val="90"/>
                                          </p:val>
                                        </p:tav>
                                        <p:tav tm="100000">
                                          <p:val>
                                            <p:fltVal val="0"/>
                                          </p:val>
                                        </p:tav>
                                      </p:tavLst>
                                    </p:anim>
                                    <p:animEffect transition="in" filter="fade">
                                      <p:cBhvr>
                                        <p:cTn id="32" dur="10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heel(1)">
                                      <p:cBhvr>
                                        <p:cTn id="3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2340AE1-C8CF-F9D8-73A6-82A6B7CE0CCF}"/>
              </a:ext>
            </a:extLst>
          </p:cNvPr>
          <p:cNvSpPr>
            <a:spLocks noGrp="1"/>
          </p:cNvSpPr>
          <p:nvPr>
            <p:ph type="title"/>
          </p:nvPr>
        </p:nvSpPr>
        <p:spPr/>
        <p:txBody>
          <a:bodyPr/>
          <a:lstStyle/>
          <a:p>
            <a:r>
              <a:rPr lang="sl-SI" dirty="0"/>
              <a:t>… et de paysages…</a:t>
            </a:r>
          </a:p>
        </p:txBody>
      </p:sp>
      <p:pic>
        <p:nvPicPr>
          <p:cNvPr id="5" name="Označba mesta vsebine 4">
            <a:extLst>
              <a:ext uri="{FF2B5EF4-FFF2-40B4-BE49-F238E27FC236}">
                <a16:creationId xmlns:a16="http://schemas.microsoft.com/office/drawing/2014/main" id="{B6934011-9A70-D071-07F9-C4A858D91AE4}"/>
              </a:ext>
            </a:extLst>
          </p:cNvPr>
          <p:cNvPicPr>
            <a:picLocks noGrp="1" noChangeAspect="1"/>
          </p:cNvPicPr>
          <p:nvPr>
            <p:ph idx="1"/>
          </p:nvPr>
        </p:nvPicPr>
        <p:blipFill>
          <a:blip r:embed="rId3"/>
          <a:stretch>
            <a:fillRect/>
          </a:stretch>
        </p:blipFill>
        <p:spPr>
          <a:xfrm>
            <a:off x="4766524" y="3621567"/>
            <a:ext cx="3637002" cy="2425852"/>
          </a:xfrm>
        </p:spPr>
      </p:pic>
      <p:pic>
        <p:nvPicPr>
          <p:cNvPr id="7" name="Slika 6">
            <a:extLst>
              <a:ext uri="{FF2B5EF4-FFF2-40B4-BE49-F238E27FC236}">
                <a16:creationId xmlns:a16="http://schemas.microsoft.com/office/drawing/2014/main" id="{4CBFBBCD-3196-F7A3-9A0C-3F32237F6537}"/>
              </a:ext>
            </a:extLst>
          </p:cNvPr>
          <p:cNvPicPr>
            <a:picLocks noChangeAspect="1"/>
          </p:cNvPicPr>
          <p:nvPr/>
        </p:nvPicPr>
        <p:blipFill>
          <a:blip r:embed="rId4"/>
          <a:stretch>
            <a:fillRect/>
          </a:stretch>
        </p:blipFill>
        <p:spPr>
          <a:xfrm>
            <a:off x="5358238" y="3288905"/>
            <a:ext cx="2542393" cy="3389857"/>
          </a:xfrm>
          <a:prstGeom prst="rect">
            <a:avLst/>
          </a:prstGeom>
        </p:spPr>
      </p:pic>
      <p:pic>
        <p:nvPicPr>
          <p:cNvPr id="9" name="Slika 8">
            <a:extLst>
              <a:ext uri="{FF2B5EF4-FFF2-40B4-BE49-F238E27FC236}">
                <a16:creationId xmlns:a16="http://schemas.microsoft.com/office/drawing/2014/main" id="{D62CC681-C754-E0CC-D071-8256033A9B0F}"/>
              </a:ext>
            </a:extLst>
          </p:cNvPr>
          <p:cNvPicPr>
            <a:picLocks noChangeAspect="1"/>
          </p:cNvPicPr>
          <p:nvPr/>
        </p:nvPicPr>
        <p:blipFill>
          <a:blip r:embed="rId5"/>
          <a:stretch>
            <a:fillRect/>
          </a:stretch>
        </p:blipFill>
        <p:spPr>
          <a:xfrm>
            <a:off x="7478484" y="3052058"/>
            <a:ext cx="4519811" cy="3389858"/>
          </a:xfrm>
          <a:prstGeom prst="rect">
            <a:avLst/>
          </a:prstGeom>
        </p:spPr>
      </p:pic>
      <p:pic>
        <p:nvPicPr>
          <p:cNvPr id="11" name="Slika 10">
            <a:extLst>
              <a:ext uri="{FF2B5EF4-FFF2-40B4-BE49-F238E27FC236}">
                <a16:creationId xmlns:a16="http://schemas.microsoft.com/office/drawing/2014/main" id="{14876E16-BD23-1700-D36A-AFC7854ABE30}"/>
              </a:ext>
            </a:extLst>
          </p:cNvPr>
          <p:cNvPicPr>
            <a:picLocks noChangeAspect="1"/>
          </p:cNvPicPr>
          <p:nvPr/>
        </p:nvPicPr>
        <p:blipFill>
          <a:blip r:embed="rId6"/>
          <a:stretch>
            <a:fillRect/>
          </a:stretch>
        </p:blipFill>
        <p:spPr>
          <a:xfrm>
            <a:off x="5068500" y="2368905"/>
            <a:ext cx="4519811" cy="3389858"/>
          </a:xfrm>
          <a:prstGeom prst="rect">
            <a:avLst/>
          </a:prstGeom>
        </p:spPr>
      </p:pic>
      <p:pic>
        <p:nvPicPr>
          <p:cNvPr id="13" name="Slika 12">
            <a:extLst>
              <a:ext uri="{FF2B5EF4-FFF2-40B4-BE49-F238E27FC236}">
                <a16:creationId xmlns:a16="http://schemas.microsoft.com/office/drawing/2014/main" id="{0BADA915-AF5F-5C7F-7252-FC5934769F15}"/>
              </a:ext>
            </a:extLst>
          </p:cNvPr>
          <p:cNvPicPr>
            <a:picLocks noChangeAspect="1"/>
          </p:cNvPicPr>
          <p:nvPr/>
        </p:nvPicPr>
        <p:blipFill>
          <a:blip r:embed="rId7"/>
          <a:stretch>
            <a:fillRect/>
          </a:stretch>
        </p:blipFill>
        <p:spPr>
          <a:xfrm>
            <a:off x="1107193" y="3621566"/>
            <a:ext cx="5430680" cy="2909785"/>
          </a:xfrm>
          <a:prstGeom prst="rect">
            <a:avLst/>
          </a:prstGeom>
        </p:spPr>
      </p:pic>
      <p:pic>
        <p:nvPicPr>
          <p:cNvPr id="15" name="Slika 14">
            <a:extLst>
              <a:ext uri="{FF2B5EF4-FFF2-40B4-BE49-F238E27FC236}">
                <a16:creationId xmlns:a16="http://schemas.microsoft.com/office/drawing/2014/main" id="{76B3917F-046D-FC73-2E01-36BE0E7C5B0B}"/>
              </a:ext>
            </a:extLst>
          </p:cNvPr>
          <p:cNvPicPr>
            <a:picLocks noChangeAspect="1"/>
          </p:cNvPicPr>
          <p:nvPr/>
        </p:nvPicPr>
        <p:blipFill>
          <a:blip r:embed="rId8"/>
          <a:stretch>
            <a:fillRect/>
          </a:stretch>
        </p:blipFill>
        <p:spPr>
          <a:xfrm>
            <a:off x="5068500" y="3986942"/>
            <a:ext cx="5748448" cy="3832299"/>
          </a:xfrm>
          <a:prstGeom prst="rect">
            <a:avLst/>
          </a:prstGeom>
        </p:spPr>
      </p:pic>
    </p:spTree>
    <p:extLst>
      <p:ext uri="{BB962C8B-B14F-4D97-AF65-F5344CB8AC3E}">
        <p14:creationId xmlns:p14="http://schemas.microsoft.com/office/powerpoint/2010/main" val="3476675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fltVal val="0"/>
                                          </p:val>
                                        </p:tav>
                                        <p:tav tm="100000">
                                          <p:val>
                                            <p:strVal val="#ppt_w"/>
                                          </p:val>
                                        </p:tav>
                                      </p:tavLst>
                                    </p:anim>
                                    <p:anim calcmode="lin" valueType="num">
                                      <p:cBhvr>
                                        <p:cTn id="15" dur="1000" fill="hold"/>
                                        <p:tgtEl>
                                          <p:spTgt spid="7"/>
                                        </p:tgtEl>
                                        <p:attrNameLst>
                                          <p:attrName>ppt_h</p:attrName>
                                        </p:attrNameLst>
                                      </p:cBhvr>
                                      <p:tavLst>
                                        <p:tav tm="0">
                                          <p:val>
                                            <p:fltVal val="0"/>
                                          </p:val>
                                        </p:tav>
                                        <p:tav tm="100000">
                                          <p:val>
                                            <p:strVal val="#ppt_h"/>
                                          </p:val>
                                        </p:tav>
                                      </p:tavLst>
                                    </p:anim>
                                    <p:anim calcmode="lin" valueType="num">
                                      <p:cBhvr>
                                        <p:cTn id="16" dur="1000" fill="hold"/>
                                        <p:tgtEl>
                                          <p:spTgt spid="7"/>
                                        </p:tgtEl>
                                        <p:attrNameLst>
                                          <p:attrName>style.rotation</p:attrName>
                                        </p:attrNameLst>
                                      </p:cBhvr>
                                      <p:tavLst>
                                        <p:tav tm="0">
                                          <p:val>
                                            <p:fltVal val="90"/>
                                          </p:val>
                                        </p:tav>
                                        <p:tav tm="100000">
                                          <p:val>
                                            <p:fltVal val="0"/>
                                          </p:val>
                                        </p:tav>
                                      </p:tavLst>
                                    </p:anim>
                                    <p:animEffect transition="in" filter="fade">
                                      <p:cBhvr>
                                        <p:cTn id="17" dur="1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45"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2000"/>
                                        <p:tgtEl>
                                          <p:spTgt spid="9"/>
                                        </p:tgtEl>
                                      </p:cBhvr>
                                    </p:animEffect>
                                    <p:anim calcmode="lin" valueType="num">
                                      <p:cBhvr>
                                        <p:cTn id="23" dur="2000" fill="hold"/>
                                        <p:tgtEl>
                                          <p:spTgt spid="9"/>
                                        </p:tgtEl>
                                        <p:attrNameLst>
                                          <p:attrName>ppt_w</p:attrName>
                                        </p:attrNameLst>
                                      </p:cBhvr>
                                      <p:tavLst>
                                        <p:tav tm="0" fmla="#ppt_w*sin(2.5*pi*$)">
                                          <p:val>
                                            <p:fltVal val="0"/>
                                          </p:val>
                                        </p:tav>
                                        <p:tav tm="100000">
                                          <p:val>
                                            <p:fltVal val="1"/>
                                          </p:val>
                                        </p:tav>
                                      </p:tavLst>
                                    </p:anim>
                                    <p:anim calcmode="lin" valueType="num">
                                      <p:cBhvr>
                                        <p:cTn id="24" dur="20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1000" fill="hold"/>
                                        <p:tgtEl>
                                          <p:spTgt spid="11"/>
                                        </p:tgtEl>
                                        <p:attrNameLst>
                                          <p:attrName>ppt_w</p:attrName>
                                        </p:attrNameLst>
                                      </p:cBhvr>
                                      <p:tavLst>
                                        <p:tav tm="0">
                                          <p:val>
                                            <p:fltVal val="0"/>
                                          </p:val>
                                        </p:tav>
                                        <p:tav tm="100000">
                                          <p:val>
                                            <p:strVal val="#ppt_w"/>
                                          </p:val>
                                        </p:tav>
                                      </p:tavLst>
                                    </p:anim>
                                    <p:anim calcmode="lin" valueType="num">
                                      <p:cBhvr>
                                        <p:cTn id="30" dur="1000" fill="hold"/>
                                        <p:tgtEl>
                                          <p:spTgt spid="11"/>
                                        </p:tgtEl>
                                        <p:attrNameLst>
                                          <p:attrName>ppt_h</p:attrName>
                                        </p:attrNameLst>
                                      </p:cBhvr>
                                      <p:tavLst>
                                        <p:tav tm="0">
                                          <p:val>
                                            <p:fltVal val="0"/>
                                          </p:val>
                                        </p:tav>
                                        <p:tav tm="100000">
                                          <p:val>
                                            <p:strVal val="#ppt_h"/>
                                          </p:val>
                                        </p:tav>
                                      </p:tavLst>
                                    </p:anim>
                                    <p:anim calcmode="lin" valueType="num">
                                      <p:cBhvr>
                                        <p:cTn id="31" dur="1000" fill="hold"/>
                                        <p:tgtEl>
                                          <p:spTgt spid="11"/>
                                        </p:tgtEl>
                                        <p:attrNameLst>
                                          <p:attrName>style.rotation</p:attrName>
                                        </p:attrNameLst>
                                      </p:cBhvr>
                                      <p:tavLst>
                                        <p:tav tm="0">
                                          <p:val>
                                            <p:fltVal val="90"/>
                                          </p:val>
                                        </p:tav>
                                        <p:tav tm="100000">
                                          <p:val>
                                            <p:fltVal val="0"/>
                                          </p:val>
                                        </p:tav>
                                      </p:tavLst>
                                    </p:anim>
                                    <p:animEffect transition="in" filter="fade">
                                      <p:cBhvr>
                                        <p:cTn id="32" dur="10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heel(1)">
                                      <p:cBhvr>
                                        <p:cTn id="43"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6B7E874-35F4-8CDF-DCFD-E916BFEEE39D}"/>
              </a:ext>
            </a:extLst>
          </p:cNvPr>
          <p:cNvSpPr>
            <a:spLocks noGrp="1"/>
          </p:cNvSpPr>
          <p:nvPr>
            <p:ph type="title"/>
          </p:nvPr>
        </p:nvSpPr>
        <p:spPr>
          <a:xfrm>
            <a:off x="900000" y="413809"/>
            <a:ext cx="12016013" cy="1066234"/>
          </a:xfrm>
        </p:spPr>
        <p:txBody>
          <a:bodyPr/>
          <a:lstStyle/>
          <a:p>
            <a:r>
              <a:rPr lang="fr-CA" dirty="0"/>
              <a:t>...et d’États défaillants...</a:t>
            </a:r>
          </a:p>
        </p:txBody>
      </p:sp>
      <p:pic>
        <p:nvPicPr>
          <p:cNvPr id="5" name="Označba mesta vsebine 4">
            <a:extLst>
              <a:ext uri="{FF2B5EF4-FFF2-40B4-BE49-F238E27FC236}">
                <a16:creationId xmlns:a16="http://schemas.microsoft.com/office/drawing/2014/main" id="{25AE946D-6EA4-B332-CEAB-679959F6AAE7}"/>
              </a:ext>
            </a:extLst>
          </p:cNvPr>
          <p:cNvPicPr>
            <a:picLocks noGrp="1" noChangeAspect="1"/>
          </p:cNvPicPr>
          <p:nvPr>
            <p:ph idx="1"/>
          </p:nvPr>
        </p:nvPicPr>
        <p:blipFill>
          <a:blip r:embed="rId3"/>
          <a:stretch>
            <a:fillRect/>
          </a:stretch>
        </p:blipFill>
        <p:spPr>
          <a:xfrm>
            <a:off x="3277223" y="2013314"/>
            <a:ext cx="7008910" cy="4687208"/>
          </a:xfrm>
        </p:spPr>
      </p:pic>
      <p:pic>
        <p:nvPicPr>
          <p:cNvPr id="7" name="Slika 6">
            <a:extLst>
              <a:ext uri="{FF2B5EF4-FFF2-40B4-BE49-F238E27FC236}">
                <a16:creationId xmlns:a16="http://schemas.microsoft.com/office/drawing/2014/main" id="{4FEFB6C6-CC17-FC92-BACE-E77A81E9F09B}"/>
              </a:ext>
            </a:extLst>
          </p:cNvPr>
          <p:cNvPicPr>
            <a:picLocks noChangeAspect="1"/>
          </p:cNvPicPr>
          <p:nvPr/>
        </p:nvPicPr>
        <p:blipFill>
          <a:blip r:embed="rId4"/>
          <a:stretch>
            <a:fillRect/>
          </a:stretch>
        </p:blipFill>
        <p:spPr>
          <a:xfrm>
            <a:off x="4314955" y="2041108"/>
            <a:ext cx="4191984" cy="4894140"/>
          </a:xfrm>
          <a:prstGeom prst="rect">
            <a:avLst/>
          </a:prstGeom>
        </p:spPr>
      </p:pic>
      <p:pic>
        <p:nvPicPr>
          <p:cNvPr id="9" name="Slika 8">
            <a:extLst>
              <a:ext uri="{FF2B5EF4-FFF2-40B4-BE49-F238E27FC236}">
                <a16:creationId xmlns:a16="http://schemas.microsoft.com/office/drawing/2014/main" id="{77F3619F-CD4C-E43B-E2DE-D08F2FF8D6F3}"/>
              </a:ext>
            </a:extLst>
          </p:cNvPr>
          <p:cNvPicPr>
            <a:picLocks noChangeAspect="1"/>
          </p:cNvPicPr>
          <p:nvPr/>
        </p:nvPicPr>
        <p:blipFill>
          <a:blip r:embed="rId5"/>
          <a:stretch>
            <a:fillRect/>
          </a:stretch>
        </p:blipFill>
        <p:spPr>
          <a:xfrm>
            <a:off x="5016250" y="1734867"/>
            <a:ext cx="6876958" cy="4486140"/>
          </a:xfrm>
          <a:prstGeom prst="rect">
            <a:avLst/>
          </a:prstGeom>
        </p:spPr>
      </p:pic>
      <p:pic>
        <p:nvPicPr>
          <p:cNvPr id="11" name="Slika 10">
            <a:extLst>
              <a:ext uri="{FF2B5EF4-FFF2-40B4-BE49-F238E27FC236}">
                <a16:creationId xmlns:a16="http://schemas.microsoft.com/office/drawing/2014/main" id="{81953A2D-9846-EF3F-62E7-53465C4882E6}"/>
              </a:ext>
            </a:extLst>
          </p:cNvPr>
          <p:cNvPicPr>
            <a:picLocks noChangeAspect="1"/>
          </p:cNvPicPr>
          <p:nvPr/>
        </p:nvPicPr>
        <p:blipFill>
          <a:blip r:embed="rId6"/>
          <a:stretch>
            <a:fillRect/>
          </a:stretch>
        </p:blipFill>
        <p:spPr>
          <a:xfrm>
            <a:off x="2368501" y="1402963"/>
            <a:ext cx="4472516" cy="7217521"/>
          </a:xfrm>
          <a:prstGeom prst="rect">
            <a:avLst/>
          </a:prstGeom>
        </p:spPr>
      </p:pic>
      <p:pic>
        <p:nvPicPr>
          <p:cNvPr id="13" name="Slika 12">
            <a:extLst>
              <a:ext uri="{FF2B5EF4-FFF2-40B4-BE49-F238E27FC236}">
                <a16:creationId xmlns:a16="http://schemas.microsoft.com/office/drawing/2014/main" id="{5583D26C-6994-8F7A-4006-9264E7534114}"/>
              </a:ext>
            </a:extLst>
          </p:cNvPr>
          <p:cNvPicPr>
            <a:picLocks noChangeAspect="1"/>
          </p:cNvPicPr>
          <p:nvPr/>
        </p:nvPicPr>
        <p:blipFill>
          <a:blip r:embed="rId7"/>
          <a:stretch>
            <a:fillRect/>
          </a:stretch>
        </p:blipFill>
        <p:spPr>
          <a:xfrm>
            <a:off x="3869259" y="1714769"/>
            <a:ext cx="6077494" cy="5811398"/>
          </a:xfrm>
          <a:prstGeom prst="rect">
            <a:avLst/>
          </a:prstGeom>
        </p:spPr>
      </p:pic>
    </p:spTree>
    <p:extLst>
      <p:ext uri="{BB962C8B-B14F-4D97-AF65-F5344CB8AC3E}">
        <p14:creationId xmlns:p14="http://schemas.microsoft.com/office/powerpoint/2010/main" val="2851378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80">
                                          <p:stCondLst>
                                            <p:cond delay="0"/>
                                          </p:stCondLst>
                                        </p:cTn>
                                        <p:tgtEl>
                                          <p:spTgt spid="7"/>
                                        </p:tgtEl>
                                      </p:cBhvr>
                                    </p:animEffect>
                                    <p:anim calcmode="lin" valueType="num">
                                      <p:cBhvr>
                                        <p:cTn id="16"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1" dur="26">
                                          <p:stCondLst>
                                            <p:cond delay="650"/>
                                          </p:stCondLst>
                                        </p:cTn>
                                        <p:tgtEl>
                                          <p:spTgt spid="7"/>
                                        </p:tgtEl>
                                      </p:cBhvr>
                                      <p:to x="100000" y="60000"/>
                                    </p:animScale>
                                    <p:animScale>
                                      <p:cBhvr>
                                        <p:cTn id="22" dur="166" decel="50000">
                                          <p:stCondLst>
                                            <p:cond delay="676"/>
                                          </p:stCondLst>
                                        </p:cTn>
                                        <p:tgtEl>
                                          <p:spTgt spid="7"/>
                                        </p:tgtEl>
                                      </p:cBhvr>
                                      <p:to x="100000" y="100000"/>
                                    </p:animScale>
                                    <p:animScale>
                                      <p:cBhvr>
                                        <p:cTn id="23" dur="26">
                                          <p:stCondLst>
                                            <p:cond delay="1312"/>
                                          </p:stCondLst>
                                        </p:cTn>
                                        <p:tgtEl>
                                          <p:spTgt spid="7"/>
                                        </p:tgtEl>
                                      </p:cBhvr>
                                      <p:to x="100000" y="80000"/>
                                    </p:animScale>
                                    <p:animScale>
                                      <p:cBhvr>
                                        <p:cTn id="24" dur="166" decel="50000">
                                          <p:stCondLst>
                                            <p:cond delay="1338"/>
                                          </p:stCondLst>
                                        </p:cTn>
                                        <p:tgtEl>
                                          <p:spTgt spid="7"/>
                                        </p:tgtEl>
                                      </p:cBhvr>
                                      <p:to x="100000" y="100000"/>
                                    </p:animScale>
                                    <p:animScale>
                                      <p:cBhvr>
                                        <p:cTn id="25" dur="26">
                                          <p:stCondLst>
                                            <p:cond delay="1642"/>
                                          </p:stCondLst>
                                        </p:cTn>
                                        <p:tgtEl>
                                          <p:spTgt spid="7"/>
                                        </p:tgtEl>
                                      </p:cBhvr>
                                      <p:to x="100000" y="90000"/>
                                    </p:animScale>
                                    <p:animScale>
                                      <p:cBhvr>
                                        <p:cTn id="26" dur="166" decel="50000">
                                          <p:stCondLst>
                                            <p:cond delay="1668"/>
                                          </p:stCondLst>
                                        </p:cTn>
                                        <p:tgtEl>
                                          <p:spTgt spid="7"/>
                                        </p:tgtEl>
                                      </p:cBhvr>
                                      <p:to x="100000" y="100000"/>
                                    </p:animScale>
                                    <p:animScale>
                                      <p:cBhvr>
                                        <p:cTn id="27" dur="26">
                                          <p:stCondLst>
                                            <p:cond delay="1808"/>
                                          </p:stCondLst>
                                        </p:cTn>
                                        <p:tgtEl>
                                          <p:spTgt spid="7"/>
                                        </p:tgtEl>
                                      </p:cBhvr>
                                      <p:to x="100000" y="95000"/>
                                    </p:animScale>
                                    <p:animScale>
                                      <p:cBhvr>
                                        <p:cTn id="28" dur="166" decel="50000">
                                          <p:stCondLst>
                                            <p:cond delay="1834"/>
                                          </p:stCondLst>
                                        </p:cTn>
                                        <p:tgtEl>
                                          <p:spTgt spid="7"/>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1000" fill="hold"/>
                                        <p:tgtEl>
                                          <p:spTgt spid="11"/>
                                        </p:tgtEl>
                                        <p:attrNameLst>
                                          <p:attrName>ppt_w</p:attrName>
                                        </p:attrNameLst>
                                      </p:cBhvr>
                                      <p:tavLst>
                                        <p:tav tm="0">
                                          <p:val>
                                            <p:fltVal val="0"/>
                                          </p:val>
                                        </p:tav>
                                        <p:tav tm="100000">
                                          <p:val>
                                            <p:strVal val="#ppt_w"/>
                                          </p:val>
                                        </p:tav>
                                      </p:tavLst>
                                    </p:anim>
                                    <p:anim calcmode="lin" valueType="num">
                                      <p:cBhvr>
                                        <p:cTn id="34" dur="1000" fill="hold"/>
                                        <p:tgtEl>
                                          <p:spTgt spid="11"/>
                                        </p:tgtEl>
                                        <p:attrNameLst>
                                          <p:attrName>ppt_h</p:attrName>
                                        </p:attrNameLst>
                                      </p:cBhvr>
                                      <p:tavLst>
                                        <p:tav tm="0">
                                          <p:val>
                                            <p:fltVal val="0"/>
                                          </p:val>
                                        </p:tav>
                                        <p:tav tm="100000">
                                          <p:val>
                                            <p:strVal val="#ppt_h"/>
                                          </p:val>
                                        </p:tav>
                                      </p:tavLst>
                                    </p:anim>
                                    <p:anim calcmode="lin" valueType="num">
                                      <p:cBhvr>
                                        <p:cTn id="35" dur="1000" fill="hold"/>
                                        <p:tgtEl>
                                          <p:spTgt spid="11"/>
                                        </p:tgtEl>
                                        <p:attrNameLst>
                                          <p:attrName>style.rotation</p:attrName>
                                        </p:attrNameLst>
                                      </p:cBhvr>
                                      <p:tavLst>
                                        <p:tav tm="0">
                                          <p:val>
                                            <p:fltVal val="90"/>
                                          </p:val>
                                        </p:tav>
                                        <p:tav tm="100000">
                                          <p:val>
                                            <p:fltVal val="0"/>
                                          </p:val>
                                        </p:tav>
                                      </p:tavLst>
                                    </p:anim>
                                    <p:animEffect transition="in" filter="fade">
                                      <p:cBhvr>
                                        <p:cTn id="36" dur="10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26" presetClass="entr" presetSubtype="0"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wipe(down)">
                                      <p:cBhvr>
                                        <p:cTn id="41" dur="580">
                                          <p:stCondLst>
                                            <p:cond delay="0"/>
                                          </p:stCondLst>
                                        </p:cTn>
                                        <p:tgtEl>
                                          <p:spTgt spid="9"/>
                                        </p:tgtEl>
                                      </p:cBhvr>
                                    </p:animEffect>
                                    <p:anim calcmode="lin" valueType="num">
                                      <p:cBhvr>
                                        <p:cTn id="42"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47" dur="26">
                                          <p:stCondLst>
                                            <p:cond delay="650"/>
                                          </p:stCondLst>
                                        </p:cTn>
                                        <p:tgtEl>
                                          <p:spTgt spid="9"/>
                                        </p:tgtEl>
                                      </p:cBhvr>
                                      <p:to x="100000" y="60000"/>
                                    </p:animScale>
                                    <p:animScale>
                                      <p:cBhvr>
                                        <p:cTn id="48" dur="166" decel="50000">
                                          <p:stCondLst>
                                            <p:cond delay="676"/>
                                          </p:stCondLst>
                                        </p:cTn>
                                        <p:tgtEl>
                                          <p:spTgt spid="9"/>
                                        </p:tgtEl>
                                      </p:cBhvr>
                                      <p:to x="100000" y="100000"/>
                                    </p:animScale>
                                    <p:animScale>
                                      <p:cBhvr>
                                        <p:cTn id="49" dur="26">
                                          <p:stCondLst>
                                            <p:cond delay="1312"/>
                                          </p:stCondLst>
                                        </p:cTn>
                                        <p:tgtEl>
                                          <p:spTgt spid="9"/>
                                        </p:tgtEl>
                                      </p:cBhvr>
                                      <p:to x="100000" y="80000"/>
                                    </p:animScale>
                                    <p:animScale>
                                      <p:cBhvr>
                                        <p:cTn id="50" dur="166" decel="50000">
                                          <p:stCondLst>
                                            <p:cond delay="1338"/>
                                          </p:stCondLst>
                                        </p:cTn>
                                        <p:tgtEl>
                                          <p:spTgt spid="9"/>
                                        </p:tgtEl>
                                      </p:cBhvr>
                                      <p:to x="100000" y="100000"/>
                                    </p:animScale>
                                    <p:animScale>
                                      <p:cBhvr>
                                        <p:cTn id="51" dur="26">
                                          <p:stCondLst>
                                            <p:cond delay="1642"/>
                                          </p:stCondLst>
                                        </p:cTn>
                                        <p:tgtEl>
                                          <p:spTgt spid="9"/>
                                        </p:tgtEl>
                                      </p:cBhvr>
                                      <p:to x="100000" y="90000"/>
                                    </p:animScale>
                                    <p:animScale>
                                      <p:cBhvr>
                                        <p:cTn id="52" dur="166" decel="50000">
                                          <p:stCondLst>
                                            <p:cond delay="1668"/>
                                          </p:stCondLst>
                                        </p:cTn>
                                        <p:tgtEl>
                                          <p:spTgt spid="9"/>
                                        </p:tgtEl>
                                      </p:cBhvr>
                                      <p:to x="100000" y="100000"/>
                                    </p:animScale>
                                    <p:animScale>
                                      <p:cBhvr>
                                        <p:cTn id="53" dur="26">
                                          <p:stCondLst>
                                            <p:cond delay="1808"/>
                                          </p:stCondLst>
                                        </p:cTn>
                                        <p:tgtEl>
                                          <p:spTgt spid="9"/>
                                        </p:tgtEl>
                                      </p:cBhvr>
                                      <p:to x="100000" y="95000"/>
                                    </p:animScale>
                                    <p:animScale>
                                      <p:cBhvr>
                                        <p:cTn id="54" dur="166" decel="50000">
                                          <p:stCondLst>
                                            <p:cond delay="1834"/>
                                          </p:stCondLst>
                                        </p:cTn>
                                        <p:tgtEl>
                                          <p:spTgt spid="9"/>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45" presetClass="entr" presetSubtype="0" fill="hold" nodeType="click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fade">
                                      <p:cBhvr>
                                        <p:cTn id="59" dur="2000"/>
                                        <p:tgtEl>
                                          <p:spTgt spid="13"/>
                                        </p:tgtEl>
                                      </p:cBhvr>
                                    </p:animEffect>
                                    <p:anim calcmode="lin" valueType="num">
                                      <p:cBhvr>
                                        <p:cTn id="60" dur="2000" fill="hold"/>
                                        <p:tgtEl>
                                          <p:spTgt spid="13"/>
                                        </p:tgtEl>
                                        <p:attrNameLst>
                                          <p:attrName>ppt_w</p:attrName>
                                        </p:attrNameLst>
                                      </p:cBhvr>
                                      <p:tavLst>
                                        <p:tav tm="0" fmla="#ppt_w*sin(2.5*pi*$)">
                                          <p:val>
                                            <p:fltVal val="0"/>
                                          </p:val>
                                        </p:tav>
                                        <p:tav tm="100000">
                                          <p:val>
                                            <p:fltVal val="1"/>
                                          </p:val>
                                        </p:tav>
                                      </p:tavLst>
                                    </p:anim>
                                    <p:anim calcmode="lin" valueType="num">
                                      <p:cBhvr>
                                        <p:cTn id="61" dur="2000" fill="hold"/>
                                        <p:tgtEl>
                                          <p:spTgt spid="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332</TotalTime>
  <Words>2174</Words>
  <Application>Microsoft Office PowerPoint</Application>
  <PresentationFormat>Custom</PresentationFormat>
  <Paragraphs>261</Paragraphs>
  <Slides>63</Slides>
  <Notes>59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63</vt:i4>
      </vt:variant>
    </vt:vector>
  </HeadingPairs>
  <TitlesOfParts>
    <vt:vector size="67" baseType="lpstr">
      <vt:lpstr>Arial</vt:lpstr>
      <vt:lpstr>Calibri</vt:lpstr>
      <vt:lpstr>Century Gothic</vt:lpstr>
      <vt:lpstr>Office Theme</vt:lpstr>
      <vt:lpstr>Exporter en Slovénie</vt:lpstr>
      <vt:lpstr>Les sujets du jour :  la Slovénie et l’édition de livres</vt:lpstr>
      <vt:lpstr>Mais tout d’abord... c’est quoi, la Slovénie?</vt:lpstr>
      <vt:lpstr>Elle est toute petite.</vt:lpstr>
      <vt:lpstr>Renseignements généraux</vt:lpstr>
      <vt:lpstr>Elle est particulièrement bien située. </vt:lpstr>
      <vt:lpstr>Elle se trouve à un carrefour  de langues et de cultures...</vt:lpstr>
      <vt:lpstr>… et de paysages…</vt:lpstr>
      <vt:lpstr>...et d’États défaillants...</vt:lpstr>
      <vt:lpstr>Dans un endroit aussi agité, les livres,  la culture et la vie publique constituent l’un des principaux piliers de l’identité. </vt:lpstr>
      <vt:lpstr>La structure du marché du livre en Slovénie</vt:lpstr>
      <vt:lpstr>Quelques données sur le marché du livre slovène</vt:lpstr>
      <vt:lpstr>Quelques données... (suite)</vt:lpstr>
      <vt:lpstr>Le marché slovène des livres grand public  selon les langues </vt:lpstr>
      <vt:lpstr>Les ouvrages en anglais</vt:lpstr>
      <vt:lpstr>Les livres grand public en fonction  de la langue d’origine</vt:lpstr>
      <vt:lpstr>Les principaux acteurs présents sur le marché</vt:lpstr>
      <vt:lpstr>Les principaux acteurs présents sur le marché</vt:lpstr>
      <vt:lpstr>PowerPoint Presentation</vt:lpstr>
      <vt:lpstr>PowerPoint Presentation</vt:lpstr>
      <vt:lpstr>PowerPoint Presentation</vt:lpstr>
      <vt:lpstr>PowerPoint Presentation</vt:lpstr>
      <vt:lpstr>PowerPoint Presentation</vt:lpstr>
      <vt:lpstr>PowerPoint Presentation</vt:lpstr>
      <vt:lpstr>Le principal événement littéraire :  la Foire du livre slovène </vt:lpstr>
      <vt:lpstr>PowerPoint Presentation</vt:lpstr>
      <vt:lpstr>PowerPoint Presentation</vt:lpstr>
      <vt:lpstr>PowerPoint Presentation</vt:lpstr>
      <vt:lpstr>PowerPoint Presentation</vt:lpstr>
      <vt:lpstr>L’évolution du marché au cours  des 25 dernières années</vt:lpstr>
      <vt:lpstr>Le principal faux ami :  un marché dominé par les bibliothèques</vt:lpstr>
      <vt:lpstr>L’évolution des bibliothèques publiques de 1998 à 2021</vt:lpstr>
      <vt:lpstr>PowerPoint Presentation</vt:lpstr>
      <vt:lpstr>PowerPoint Presentation</vt:lpstr>
      <vt:lpstr>PowerPoint Presentation</vt:lpstr>
      <vt:lpstr>PowerPoint Presentation</vt:lpstr>
      <vt:lpstr>PowerPoint Presentation</vt:lpstr>
      <vt:lpstr>PowerPoint Presentation</vt:lpstr>
      <vt:lpstr>Library bus</vt:lpstr>
      <vt:lpstr>Le faux ami intérieur : les livres numériques, les livres audio et les bibliothèques publiques</vt:lpstr>
      <vt:lpstr>Des données sur les tendances  en matière de lecture et de consommation</vt:lpstr>
      <vt:lpstr>Tendances de lecture dans  la population de lecteurs</vt:lpstr>
      <vt:lpstr>Promouvoir la lecture :  lire à l’ombre des arbres</vt:lpstr>
      <vt:lpstr>PowerPoint Presentation</vt:lpstr>
      <vt:lpstr>PowerPoint Presentation</vt:lpstr>
      <vt:lpstr>PowerPoint Presentation</vt:lpstr>
      <vt:lpstr>PowerPoint Presentation</vt:lpstr>
      <vt:lpstr>PowerPoint Presentation</vt:lpstr>
      <vt:lpstr>PowerPoint Presentation</vt:lpstr>
      <vt:lpstr>Que lit la Slovénie? Les 10 meilleurs ouvrages</vt:lpstr>
      <vt:lpstr>La grande avancée de ces dix dernières années : les ventes de droits</vt:lpstr>
      <vt:lpstr>Les auteurs slovènes les plus traduits  au cours des trois dernières années</vt:lpstr>
      <vt:lpstr>Le roi : Slavoj Žižek</vt:lpstr>
      <vt:lpstr>Le maître de la fiction : Drago Jančar</vt:lpstr>
      <vt:lpstr>Une nouvelle génération cosmopolite :  Ana Marwan</vt:lpstr>
      <vt:lpstr>Le roman noir slovène : Golob, Svetek, Demšar</vt:lpstr>
      <vt:lpstr>À la tête de l’édition jeunesse : Helena Kraljič</vt:lpstr>
      <vt:lpstr>Et bien d’autres encore. . . </vt:lpstr>
      <vt:lpstr>Séance de questions</vt:lpstr>
      <vt:lpstr>Merci de votre attention.</vt:lpstr>
      <vt:lpstr>Miha.kovac@ff.uni-lj.si </vt:lpstr>
      <vt:lpstr>Merci</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Ilesh Parmar</dc:creator>
  <cp:lastModifiedBy>Gabrielle Etcheverry</cp:lastModifiedBy>
  <cp:revision>3</cp:revision>
  <dcterms:created xsi:type="dcterms:W3CDTF">2023-02-14T19:22:27Z</dcterms:created>
  <dcterms:modified xsi:type="dcterms:W3CDTF">2023-08-14T18:19:57Z</dcterms:modified>
</cp:coreProperties>
</file>